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5" r:id="rId2"/>
    <p:sldId id="307" r:id="rId3"/>
    <p:sldId id="287" r:id="rId4"/>
    <p:sldId id="308" r:id="rId5"/>
    <p:sldId id="288" r:id="rId6"/>
    <p:sldId id="311" r:id="rId7"/>
    <p:sldId id="290" r:id="rId8"/>
    <p:sldId id="297" r:id="rId9"/>
    <p:sldId id="289" r:id="rId10"/>
    <p:sldId id="306" r:id="rId11"/>
    <p:sldId id="315" r:id="rId12"/>
    <p:sldId id="323" r:id="rId13"/>
    <p:sldId id="326" r:id="rId14"/>
    <p:sldId id="327" r:id="rId15"/>
    <p:sldId id="328" r:id="rId16"/>
    <p:sldId id="329" r:id="rId17"/>
    <p:sldId id="320" r:id="rId18"/>
    <p:sldId id="321" r:id="rId19"/>
    <p:sldId id="3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a Talevska" initials="MT" lastIdx="1" clrIdx="0">
    <p:extLst>
      <p:ext uri="{19B8F6BF-5375-455C-9EA6-DF929625EA0E}">
        <p15:presenceInfo xmlns:p15="http://schemas.microsoft.com/office/powerpoint/2012/main" userId="024f2ea6dcdb47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1580"/>
    <a:srgbClr val="FCECD1"/>
    <a:srgbClr val="FAEDD1"/>
    <a:srgbClr val="FAEED6"/>
    <a:srgbClr val="1C85AB"/>
    <a:srgbClr val="A9DFCE"/>
    <a:srgbClr val="72CAAF"/>
    <a:srgbClr val="00B3A7"/>
    <a:srgbClr val="32BFC0"/>
    <a:srgbClr val="8D6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>
      <p:cViewPr>
        <p:scale>
          <a:sx n="75" d="100"/>
          <a:sy n="75" d="100"/>
        </p:scale>
        <p:origin x="278" y="3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9/24/2020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9/24/2020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microsoft.com/office/2007/relationships/hdphoto" Target="../media/hdphoto27.wdp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microsoft.com/office/2007/relationships/hdphoto" Target="../media/hdphoto28.wdp"/><Relationship Id="rId2" Type="http://schemas.openxmlformats.org/officeDocument/2006/relationships/image" Target="../media/image66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7.png"/><Relationship Id="rId10" Type="http://schemas.microsoft.com/office/2007/relationships/hdphoto" Target="../media/hdphoto26.wdp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microsoft.com/office/2007/relationships/hdphoto" Target="../media/hdphoto14.wdp"/><Relationship Id="rId3" Type="http://schemas.openxmlformats.org/officeDocument/2006/relationships/image" Target="../media/image87.png"/><Relationship Id="rId7" Type="http://schemas.openxmlformats.org/officeDocument/2006/relationships/image" Target="../media/image84.png"/><Relationship Id="rId12" Type="http://schemas.openxmlformats.org/officeDocument/2006/relationships/image" Target="../media/image4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42.png"/><Relationship Id="rId5" Type="http://schemas.openxmlformats.org/officeDocument/2006/relationships/image" Target="../media/image86.png"/><Relationship Id="rId15" Type="http://schemas.openxmlformats.org/officeDocument/2006/relationships/image" Target="../media/image85.png"/><Relationship Id="rId10" Type="http://schemas.microsoft.com/office/2007/relationships/hdphoto" Target="../media/hdphoto29.wdp"/><Relationship Id="rId4" Type="http://schemas.openxmlformats.org/officeDocument/2006/relationships/image" Target="../media/image83.png"/><Relationship Id="rId9" Type="http://schemas.openxmlformats.org/officeDocument/2006/relationships/image" Target="../media/image90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6.wdp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image" Target="../media/image16.png"/><Relationship Id="rId21" Type="http://schemas.microsoft.com/office/2007/relationships/hdphoto" Target="../media/hdphoto10.wdp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microsoft.com/office/2007/relationships/hdphoto" Target="../media/hdphoto8.wdp"/><Relationship Id="rId25" Type="http://schemas.microsoft.com/office/2007/relationships/hdphoto" Target="../media/hdphoto12.wdp"/><Relationship Id="rId2" Type="http://schemas.openxmlformats.org/officeDocument/2006/relationships/image" Target="../media/image18.jpe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microsoft.com/office/2007/relationships/hdphoto" Target="../media/hdphoto5.wdp"/><Relationship Id="rId24" Type="http://schemas.openxmlformats.org/officeDocument/2006/relationships/image" Target="../media/image29.png"/><Relationship Id="rId5" Type="http://schemas.microsoft.com/office/2007/relationships/hdphoto" Target="../media/hdphoto3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22.png"/><Relationship Id="rId19" Type="http://schemas.microsoft.com/office/2007/relationships/hdphoto" Target="../media/hdphoto9.wdp"/><Relationship Id="rId4" Type="http://schemas.openxmlformats.org/officeDocument/2006/relationships/image" Target="../media/image17.png"/><Relationship Id="rId9" Type="http://schemas.microsoft.com/office/2007/relationships/hdphoto" Target="../media/hdphoto4.wdp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6" Type="http://schemas.microsoft.com/office/2007/relationships/hdphoto" Target="../media/hdphoto14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19.wdp"/><Relationship Id="rId18" Type="http://schemas.openxmlformats.org/officeDocument/2006/relationships/image" Target="../media/image54.png"/><Relationship Id="rId3" Type="http://schemas.microsoft.com/office/2007/relationships/hdphoto" Target="../media/hdphoto15.wdp"/><Relationship Id="rId21" Type="http://schemas.microsoft.com/office/2007/relationships/hdphoto" Target="../media/hdphoto23.wdp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17" Type="http://schemas.microsoft.com/office/2007/relationships/hdphoto" Target="../media/hdphoto21.wdp"/><Relationship Id="rId2" Type="http://schemas.openxmlformats.org/officeDocument/2006/relationships/image" Target="../media/image45.png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18.wdp"/><Relationship Id="rId5" Type="http://schemas.microsoft.com/office/2007/relationships/hdphoto" Target="../media/hdphoto16.wdp"/><Relationship Id="rId15" Type="http://schemas.microsoft.com/office/2007/relationships/hdphoto" Target="../media/hdphoto20.wdp"/><Relationship Id="rId23" Type="http://schemas.microsoft.com/office/2007/relationships/hdphoto" Target="../media/hdphoto24.wdp"/><Relationship Id="rId10" Type="http://schemas.openxmlformats.org/officeDocument/2006/relationships/image" Target="../media/image50.png"/><Relationship Id="rId19" Type="http://schemas.microsoft.com/office/2007/relationships/hdphoto" Target="../media/hdphoto22.wdp"/><Relationship Id="rId4" Type="http://schemas.openxmlformats.org/officeDocument/2006/relationships/image" Target="../media/image46.png"/><Relationship Id="rId9" Type="http://schemas.microsoft.com/office/2007/relationships/hdphoto" Target="../media/hdphoto17.wdp"/><Relationship Id="rId14" Type="http://schemas.openxmlformats.org/officeDocument/2006/relationships/image" Target="../media/image52.png"/><Relationship Id="rId22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microsoft.com/office/2007/relationships/hdphoto" Target="../media/hdphoto25.wdp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8826-6FA5-4054-9CBE-696FF28D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B2F5-03AC-453B-9030-E3E627C1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mk-M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C795F-FDD7-4343-A133-09E52C87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" y="-1632"/>
            <a:ext cx="121973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45692-CF06-4503-9399-367111C3FD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5982316"/>
            <a:ext cx="1525648" cy="684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8EB5B-5739-454E-908C-10565A4CEC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500"/>
                    </a14:imgEffect>
                    <a14:imgEffect>
                      <a14:saturation sa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576064" cy="877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FBE38-6A0C-4302-9D06-5AFC3862201C}"/>
              </a:ext>
            </a:extLst>
          </p:cNvPr>
          <p:cNvSpPr txBox="1"/>
          <p:nvPr/>
        </p:nvSpPr>
        <p:spPr>
          <a:xfrm>
            <a:off x="839416" y="4077072"/>
            <a:ext cx="4810932" cy="870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mk-MK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90204" pitchFamily="34" charset="0"/>
              </a:rPr>
              <a:t>Кандидат:   </a:t>
            </a:r>
            <a:r>
              <a:rPr lang="en-US" dirty="0">
                <a:latin typeface="Century Gothic" panose="020B0502020202090204" pitchFamily="34" charset="0"/>
              </a:rPr>
              <a:t>M</a:t>
            </a:r>
            <a:r>
              <a:rPr lang="mk-MK" dirty="0">
                <a:latin typeface="Century Gothic" panose="020B0502020202090204" pitchFamily="34" charset="0"/>
              </a:rPr>
              <a:t>артина Талевска  ИНКИ 53</a:t>
            </a:r>
          </a:p>
          <a:p>
            <a:pPr>
              <a:lnSpc>
                <a:spcPct val="150000"/>
              </a:lnSpc>
            </a:pPr>
            <a:r>
              <a:rPr lang="mk-MK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90204" pitchFamily="34" charset="0"/>
              </a:rPr>
              <a:t>Ментор:   </a:t>
            </a:r>
            <a:r>
              <a:rPr lang="mk-MK" dirty="0">
                <a:latin typeface="Century Gothic" panose="020B0502020202090204" pitchFamily="34" charset="0"/>
              </a:rPr>
              <a:t>проф.д-р Никола Рендевски  </a:t>
            </a:r>
          </a:p>
        </p:txBody>
      </p:sp>
    </p:spTree>
    <p:extLst>
      <p:ext uri="{BB962C8B-B14F-4D97-AF65-F5344CB8AC3E}">
        <p14:creationId xmlns:p14="http://schemas.microsoft.com/office/powerpoint/2010/main" val="274472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5746F496-58E0-46FC-BD1F-854958720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" t="943"/>
          <a:stretch/>
        </p:blipFill>
        <p:spPr>
          <a:xfrm>
            <a:off x="0" y="0"/>
            <a:ext cx="12192512" cy="688146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007C561-3B44-45CC-BCCF-17446A11EDBA}"/>
              </a:ext>
            </a:extLst>
          </p:cNvPr>
          <p:cNvSpPr/>
          <p:nvPr/>
        </p:nvSpPr>
        <p:spPr>
          <a:xfrm>
            <a:off x="5153702" y="480861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EE533C85-A8E6-4A7E-AD7A-E72B8042755F}"/>
              </a:ext>
            </a:extLst>
          </p:cNvPr>
          <p:cNvSpPr/>
          <p:nvPr/>
        </p:nvSpPr>
        <p:spPr>
          <a:xfrm>
            <a:off x="6467673" y="480861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4FC8663-F77F-49EB-936F-25BF6EB3F621}"/>
              </a:ext>
            </a:extLst>
          </p:cNvPr>
          <p:cNvSpPr/>
          <p:nvPr/>
        </p:nvSpPr>
        <p:spPr>
          <a:xfrm>
            <a:off x="7781644" y="480861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5896E79-B17B-47E7-90A5-36717674CDD5}"/>
              </a:ext>
            </a:extLst>
          </p:cNvPr>
          <p:cNvSpPr/>
          <p:nvPr/>
        </p:nvSpPr>
        <p:spPr>
          <a:xfrm>
            <a:off x="10439196" y="489976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130AD7F-AD1A-470C-A2EA-093411C04B40}"/>
              </a:ext>
            </a:extLst>
          </p:cNvPr>
          <p:cNvSpPr/>
          <p:nvPr/>
        </p:nvSpPr>
        <p:spPr>
          <a:xfrm>
            <a:off x="9125225" y="489976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29DEE-706B-433A-B547-F447AFED0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69" y="1590316"/>
            <a:ext cx="495669" cy="495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EEECB-2307-439D-9220-5586AA99D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96" y="1597751"/>
            <a:ext cx="495668" cy="49566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6C456F-9598-4DD3-A62D-CE115D6531F4}"/>
              </a:ext>
            </a:extLst>
          </p:cNvPr>
          <p:cNvCxnSpPr>
            <a:cxnSpLocks/>
          </p:cNvCxnSpPr>
          <p:nvPr/>
        </p:nvCxnSpPr>
        <p:spPr>
          <a:xfrm flipV="1">
            <a:off x="5735709" y="912909"/>
            <a:ext cx="1" cy="432047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D94667-F1C9-425E-8808-2847C308FFDB}"/>
              </a:ext>
            </a:extLst>
          </p:cNvPr>
          <p:cNvCxnSpPr>
            <a:cxnSpLocks/>
          </p:cNvCxnSpPr>
          <p:nvPr/>
        </p:nvCxnSpPr>
        <p:spPr>
          <a:xfrm>
            <a:off x="5730781" y="1344956"/>
            <a:ext cx="586935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1F5831-CF15-4D62-98CE-B747E69E85EF}"/>
              </a:ext>
            </a:extLst>
          </p:cNvPr>
          <p:cNvCxnSpPr>
            <a:cxnSpLocks/>
          </p:cNvCxnSpPr>
          <p:nvPr/>
        </p:nvCxnSpPr>
        <p:spPr>
          <a:xfrm>
            <a:off x="6270839" y="1344956"/>
            <a:ext cx="0" cy="495673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02CB1-4EDA-4235-B9C8-CF71B4A30C5B}"/>
              </a:ext>
            </a:extLst>
          </p:cNvPr>
          <p:cNvCxnSpPr>
            <a:cxnSpLocks/>
          </p:cNvCxnSpPr>
          <p:nvPr/>
        </p:nvCxnSpPr>
        <p:spPr>
          <a:xfrm flipV="1">
            <a:off x="6242035" y="1853322"/>
            <a:ext cx="272375" cy="1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3F937D-A6D6-44F2-83CE-2E03EF035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83" y="1592047"/>
            <a:ext cx="495668" cy="495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5DEFA-9747-47AD-A9C4-A4F78CC1C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88" y="1590316"/>
            <a:ext cx="495668" cy="49566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74404C-C768-4FE6-BCD5-03EB38280BAC}"/>
              </a:ext>
            </a:extLst>
          </p:cNvPr>
          <p:cNvCxnSpPr>
            <a:cxnSpLocks/>
          </p:cNvCxnSpPr>
          <p:nvPr/>
        </p:nvCxnSpPr>
        <p:spPr>
          <a:xfrm flipV="1">
            <a:off x="7080097" y="858159"/>
            <a:ext cx="0" cy="319937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238A66-9968-4ED3-9851-74D76DF304D8}"/>
              </a:ext>
            </a:extLst>
          </p:cNvPr>
          <p:cNvCxnSpPr>
            <a:cxnSpLocks/>
          </p:cNvCxnSpPr>
          <p:nvPr/>
        </p:nvCxnSpPr>
        <p:spPr>
          <a:xfrm>
            <a:off x="7080097" y="1196191"/>
            <a:ext cx="209820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41179A-033B-4518-A9E2-618538199B6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289917" y="1196191"/>
            <a:ext cx="0" cy="395856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9A2067-77E6-4FE9-AAD4-FDD8C127FD27}"/>
              </a:ext>
            </a:extLst>
          </p:cNvPr>
          <p:cNvCxnSpPr>
            <a:cxnSpLocks/>
          </p:cNvCxnSpPr>
          <p:nvPr/>
        </p:nvCxnSpPr>
        <p:spPr>
          <a:xfrm flipV="1">
            <a:off x="8372718" y="899176"/>
            <a:ext cx="0" cy="319937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B10390-1708-4E91-8E59-E070FD6C0E3E}"/>
              </a:ext>
            </a:extLst>
          </p:cNvPr>
          <p:cNvCxnSpPr>
            <a:cxnSpLocks/>
          </p:cNvCxnSpPr>
          <p:nvPr/>
        </p:nvCxnSpPr>
        <p:spPr>
          <a:xfrm flipH="1">
            <a:off x="7781644" y="1237208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A0B428-E896-4C27-BB27-9AED65FD5E15}"/>
              </a:ext>
            </a:extLst>
          </p:cNvPr>
          <p:cNvCxnSpPr>
            <a:cxnSpLocks/>
          </p:cNvCxnSpPr>
          <p:nvPr/>
        </p:nvCxnSpPr>
        <p:spPr>
          <a:xfrm>
            <a:off x="7808022" y="1219113"/>
            <a:ext cx="0" cy="395856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C533BC-56B5-431D-AA26-6F43D5F31347}"/>
              </a:ext>
            </a:extLst>
          </p:cNvPr>
          <p:cNvCxnSpPr>
            <a:cxnSpLocks/>
          </p:cNvCxnSpPr>
          <p:nvPr/>
        </p:nvCxnSpPr>
        <p:spPr>
          <a:xfrm flipV="1">
            <a:off x="9716299" y="908291"/>
            <a:ext cx="0" cy="319937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5F04A7-66BE-4085-A39B-2DCF2390C1ED}"/>
              </a:ext>
            </a:extLst>
          </p:cNvPr>
          <p:cNvCxnSpPr>
            <a:cxnSpLocks/>
          </p:cNvCxnSpPr>
          <p:nvPr/>
        </p:nvCxnSpPr>
        <p:spPr>
          <a:xfrm flipH="1">
            <a:off x="9125225" y="1246323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5974EC-C278-4711-93BA-C29F4623A1EF}"/>
              </a:ext>
            </a:extLst>
          </p:cNvPr>
          <p:cNvCxnSpPr>
            <a:cxnSpLocks/>
          </p:cNvCxnSpPr>
          <p:nvPr/>
        </p:nvCxnSpPr>
        <p:spPr>
          <a:xfrm>
            <a:off x="9125225" y="1237208"/>
            <a:ext cx="0" cy="495673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B4C5E8-8473-45D6-A860-A3D68F93E5DE}"/>
              </a:ext>
            </a:extLst>
          </p:cNvPr>
          <p:cNvCxnSpPr>
            <a:cxnSpLocks/>
          </p:cNvCxnSpPr>
          <p:nvPr/>
        </p:nvCxnSpPr>
        <p:spPr>
          <a:xfrm flipH="1" flipV="1">
            <a:off x="8474283" y="1745575"/>
            <a:ext cx="622138" cy="1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AD7901-03FC-4E70-AA8C-E738CA72CB2B}"/>
              </a:ext>
            </a:extLst>
          </p:cNvPr>
          <p:cNvCxnSpPr>
            <a:cxnSpLocks/>
          </p:cNvCxnSpPr>
          <p:nvPr/>
        </p:nvCxnSpPr>
        <p:spPr>
          <a:xfrm flipV="1">
            <a:off x="10977765" y="904129"/>
            <a:ext cx="0" cy="512912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11AB9-6C3A-41D0-9302-AD6C0FAC420F}"/>
              </a:ext>
            </a:extLst>
          </p:cNvPr>
          <p:cNvCxnSpPr>
            <a:cxnSpLocks/>
          </p:cNvCxnSpPr>
          <p:nvPr/>
        </p:nvCxnSpPr>
        <p:spPr>
          <a:xfrm flipH="1" flipV="1">
            <a:off x="10058459" y="1393397"/>
            <a:ext cx="918179" cy="23644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42EEE2C-2811-40A0-A4E6-27254F241B7F}"/>
              </a:ext>
            </a:extLst>
          </p:cNvPr>
          <p:cNvCxnSpPr>
            <a:cxnSpLocks/>
          </p:cNvCxnSpPr>
          <p:nvPr/>
        </p:nvCxnSpPr>
        <p:spPr>
          <a:xfrm>
            <a:off x="10036529" y="1394119"/>
            <a:ext cx="0" cy="495673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08F817-387B-44C3-9972-716B74F8727E}"/>
              </a:ext>
            </a:extLst>
          </p:cNvPr>
          <p:cNvCxnSpPr>
            <a:cxnSpLocks/>
          </p:cNvCxnSpPr>
          <p:nvPr/>
        </p:nvCxnSpPr>
        <p:spPr>
          <a:xfrm flipH="1" flipV="1">
            <a:off x="8509518" y="1885360"/>
            <a:ext cx="1548941" cy="15475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1CBAC21F-A694-4B0C-950A-D9E28269CCDD}"/>
              </a:ext>
            </a:extLst>
          </p:cNvPr>
          <p:cNvSpPr/>
          <p:nvPr/>
        </p:nvSpPr>
        <p:spPr>
          <a:xfrm>
            <a:off x="6889679" y="2140849"/>
            <a:ext cx="1296144" cy="447070"/>
          </a:xfrm>
          <a:prstGeom prst="round2SameRect">
            <a:avLst>
              <a:gd name="adj1" fmla="val 23485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053D9737-AE4E-4D87-ADAB-6F45922A7C45}"/>
              </a:ext>
            </a:extLst>
          </p:cNvPr>
          <p:cNvSpPr/>
          <p:nvPr/>
        </p:nvSpPr>
        <p:spPr>
          <a:xfrm rot="10800000">
            <a:off x="6889680" y="3117139"/>
            <a:ext cx="1296144" cy="447070"/>
          </a:xfrm>
          <a:prstGeom prst="round2SameRect">
            <a:avLst>
              <a:gd name="adj1" fmla="val 37120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E65FA150-CBEC-41D6-BCB2-51DEC25B0891}"/>
              </a:ext>
            </a:extLst>
          </p:cNvPr>
          <p:cNvSpPr/>
          <p:nvPr/>
        </p:nvSpPr>
        <p:spPr>
          <a:xfrm>
            <a:off x="6889679" y="2622984"/>
            <a:ext cx="1296144" cy="447070"/>
          </a:xfrm>
          <a:prstGeom prst="flowChartProces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AB16FB-B8E4-4F63-8B8A-070C31181ECF}"/>
              </a:ext>
            </a:extLst>
          </p:cNvPr>
          <p:cNvSpPr/>
          <p:nvPr/>
        </p:nvSpPr>
        <p:spPr>
          <a:xfrm>
            <a:off x="7285566" y="2853660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36B1FE-4387-472B-8A86-9D70AB3DB304}"/>
              </a:ext>
            </a:extLst>
          </p:cNvPr>
          <p:cNvSpPr/>
          <p:nvPr/>
        </p:nvSpPr>
        <p:spPr>
          <a:xfrm>
            <a:off x="7129983" y="2853660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9BFB18-0F19-4D78-8D84-CFACA611B692}"/>
              </a:ext>
            </a:extLst>
          </p:cNvPr>
          <p:cNvSpPr/>
          <p:nvPr/>
        </p:nvSpPr>
        <p:spPr>
          <a:xfrm>
            <a:off x="7285566" y="3300097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0856416-7EEF-4225-9B6C-094B4D0C98CA}"/>
              </a:ext>
            </a:extLst>
          </p:cNvPr>
          <p:cNvSpPr/>
          <p:nvPr/>
        </p:nvSpPr>
        <p:spPr>
          <a:xfrm>
            <a:off x="7129983" y="3300097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B9EF7ED-442B-41A1-B64C-0AB992F33B34}"/>
              </a:ext>
            </a:extLst>
          </p:cNvPr>
          <p:cNvSpPr/>
          <p:nvPr/>
        </p:nvSpPr>
        <p:spPr>
          <a:xfrm>
            <a:off x="7523373" y="2815707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DBA7171-8930-4907-A797-53D5C9A6C9C4}"/>
              </a:ext>
            </a:extLst>
          </p:cNvPr>
          <p:cNvSpPr/>
          <p:nvPr/>
        </p:nvSpPr>
        <p:spPr>
          <a:xfrm>
            <a:off x="7523372" y="3272072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2DA40F-6A87-4E9C-8E5A-D6E3A726C86A}"/>
              </a:ext>
            </a:extLst>
          </p:cNvPr>
          <p:cNvSpPr/>
          <p:nvPr/>
        </p:nvSpPr>
        <p:spPr>
          <a:xfrm>
            <a:off x="6977470" y="2856830"/>
            <a:ext cx="71559" cy="738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4B8278-D5EE-4B83-B311-5A20E0D888BB}"/>
              </a:ext>
            </a:extLst>
          </p:cNvPr>
          <p:cNvSpPr/>
          <p:nvPr/>
        </p:nvSpPr>
        <p:spPr>
          <a:xfrm>
            <a:off x="6977470" y="3300097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5332CFA-AD11-4C84-B20D-EACFB63D56E0}"/>
              </a:ext>
            </a:extLst>
          </p:cNvPr>
          <p:cNvSpPr/>
          <p:nvPr/>
        </p:nvSpPr>
        <p:spPr>
          <a:xfrm>
            <a:off x="7285566" y="2330541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D3B0362-3190-4FB9-AE24-2463EF4EF144}"/>
              </a:ext>
            </a:extLst>
          </p:cNvPr>
          <p:cNvSpPr/>
          <p:nvPr/>
        </p:nvSpPr>
        <p:spPr>
          <a:xfrm>
            <a:off x="7129983" y="2330541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6860E9-68C9-487A-A693-5AA89D5D28F7}"/>
              </a:ext>
            </a:extLst>
          </p:cNvPr>
          <p:cNvSpPr/>
          <p:nvPr/>
        </p:nvSpPr>
        <p:spPr>
          <a:xfrm>
            <a:off x="6977470" y="2330541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2BE27BC-0AE0-46FC-B35D-BDEEFD00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288" y="4779209"/>
            <a:ext cx="495669" cy="4956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BF90F1A-D1C0-45DA-8855-E08712F4B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13" y="4794381"/>
            <a:ext cx="495668" cy="4956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2DB49E-CB6F-4A90-B576-A0122B1007C2}"/>
              </a:ext>
            </a:extLst>
          </p:cNvPr>
          <p:cNvSpPr txBox="1"/>
          <p:nvPr/>
        </p:nvSpPr>
        <p:spPr>
          <a:xfrm>
            <a:off x="9052339" y="483734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</a:t>
            </a:r>
            <a:endParaRPr lang="mk-MK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EFD511-E1F2-40E1-8524-3BCEBD716051}"/>
              </a:ext>
            </a:extLst>
          </p:cNvPr>
          <p:cNvSpPr txBox="1"/>
          <p:nvPr/>
        </p:nvSpPr>
        <p:spPr>
          <a:xfrm>
            <a:off x="10685502" y="4837342"/>
            <a:ext cx="93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</a:t>
            </a:r>
            <a:endParaRPr lang="mk-MK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079B5A-E30D-4E88-85EE-42089A2C4058}"/>
              </a:ext>
            </a:extLst>
          </p:cNvPr>
          <p:cNvSpPr txBox="1"/>
          <p:nvPr/>
        </p:nvSpPr>
        <p:spPr>
          <a:xfrm>
            <a:off x="8803070" y="3377157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Server creates new thread from </a:t>
            </a:r>
            <a:r>
              <a:rPr lang="en-US" b="1" dirty="0"/>
              <a:t>limited pool</a:t>
            </a:r>
          </a:p>
          <a:p>
            <a:endParaRPr lang="en-US" dirty="0"/>
          </a:p>
          <a:p>
            <a:r>
              <a:rPr lang="en-US" dirty="0"/>
              <a:t>Or waits for </a:t>
            </a:r>
            <a:r>
              <a:rPr lang="en-US" b="1" dirty="0"/>
              <a:t>available thread</a:t>
            </a:r>
            <a:endParaRPr lang="mk-MK" b="1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69AF51-6163-4F8D-8126-A57BBCA110F4}"/>
              </a:ext>
            </a:extLst>
          </p:cNvPr>
          <p:cNvCxnSpPr/>
          <p:nvPr/>
        </p:nvCxnSpPr>
        <p:spPr>
          <a:xfrm>
            <a:off x="8698978" y="3361210"/>
            <a:ext cx="0" cy="12162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9B5765A-908A-4A5C-AB85-B211785F7123}"/>
              </a:ext>
            </a:extLst>
          </p:cNvPr>
          <p:cNvSpPr txBox="1"/>
          <p:nvPr/>
        </p:nvSpPr>
        <p:spPr>
          <a:xfrm>
            <a:off x="9150938" y="5492740"/>
            <a:ext cx="312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TRADITIONAL</a:t>
            </a:r>
            <a:endParaRPr lang="mk-MK" sz="3600" dirty="0">
              <a:latin typeface="+mj-lt"/>
            </a:endParaRPr>
          </a:p>
        </p:txBody>
      </p:sp>
      <p:sp>
        <p:nvSpPr>
          <p:cNvPr id="54" name="Speech Bubble: Oval 53">
            <a:extLst>
              <a:ext uri="{FF2B5EF4-FFF2-40B4-BE49-F238E27FC236}">
                <a16:creationId xmlns:a16="http://schemas.microsoft.com/office/drawing/2014/main" id="{50C1D1E4-8CAA-4B70-AAD2-BA6F472806E2}"/>
              </a:ext>
            </a:extLst>
          </p:cNvPr>
          <p:cNvSpPr/>
          <p:nvPr/>
        </p:nvSpPr>
        <p:spPr>
          <a:xfrm>
            <a:off x="263352" y="1833173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55" name="Speech Bubble: Oval 54">
            <a:extLst>
              <a:ext uri="{FF2B5EF4-FFF2-40B4-BE49-F238E27FC236}">
                <a16:creationId xmlns:a16="http://schemas.microsoft.com/office/drawing/2014/main" id="{7F5AE6CE-BCEA-46AA-8455-09F670BCF69B}"/>
              </a:ext>
            </a:extLst>
          </p:cNvPr>
          <p:cNvSpPr/>
          <p:nvPr/>
        </p:nvSpPr>
        <p:spPr>
          <a:xfrm>
            <a:off x="1684433" y="1833173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sp>
        <p:nvSpPr>
          <p:cNvPr id="56" name="Speech Bubble: Oval 55">
            <a:extLst>
              <a:ext uri="{FF2B5EF4-FFF2-40B4-BE49-F238E27FC236}">
                <a16:creationId xmlns:a16="http://schemas.microsoft.com/office/drawing/2014/main" id="{CB465563-38F5-4DF4-BEEB-376FA3A7C04B}"/>
              </a:ext>
            </a:extLst>
          </p:cNvPr>
          <p:cNvSpPr/>
          <p:nvPr/>
        </p:nvSpPr>
        <p:spPr>
          <a:xfrm>
            <a:off x="3177743" y="1833173"/>
            <a:ext cx="1164014" cy="360040"/>
          </a:xfrm>
          <a:prstGeom prst="wedgeEllipseCallout">
            <a:avLst>
              <a:gd name="adj1" fmla="val 522"/>
              <a:gd name="adj2" fmla="val 73067"/>
            </a:avLst>
          </a:prstGeom>
          <a:solidFill>
            <a:srgbClr val="EC7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REQUEST</a:t>
            </a:r>
            <a:endParaRPr lang="mk-MK" sz="1200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C6B959-5DBC-4FA7-8E86-5AB34D187188}"/>
              </a:ext>
            </a:extLst>
          </p:cNvPr>
          <p:cNvCxnSpPr>
            <a:cxnSpLocks/>
          </p:cNvCxnSpPr>
          <p:nvPr/>
        </p:nvCxnSpPr>
        <p:spPr>
          <a:xfrm flipV="1">
            <a:off x="808342" y="2221850"/>
            <a:ext cx="1" cy="432047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E71A63A-14B0-4C7C-AF87-F63DEE55537C}"/>
              </a:ext>
            </a:extLst>
          </p:cNvPr>
          <p:cNvCxnSpPr>
            <a:cxnSpLocks/>
          </p:cNvCxnSpPr>
          <p:nvPr/>
        </p:nvCxnSpPr>
        <p:spPr>
          <a:xfrm>
            <a:off x="803414" y="2653897"/>
            <a:ext cx="856576" cy="0"/>
          </a:xfrm>
          <a:prstGeom prst="line">
            <a:avLst/>
          </a:prstGeom>
          <a:ln w="28575">
            <a:solidFill>
              <a:srgbClr val="A07A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8B75AFA-5F1C-4DA4-B1E0-A6E0ED866BEA}"/>
              </a:ext>
            </a:extLst>
          </p:cNvPr>
          <p:cNvCxnSpPr>
            <a:cxnSpLocks/>
          </p:cNvCxnSpPr>
          <p:nvPr/>
        </p:nvCxnSpPr>
        <p:spPr>
          <a:xfrm>
            <a:off x="1659990" y="2653897"/>
            <a:ext cx="0" cy="515050"/>
          </a:xfrm>
          <a:prstGeom prst="line">
            <a:avLst/>
          </a:prstGeom>
          <a:ln w="28575">
            <a:solidFill>
              <a:srgbClr val="A07A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4AEB4BC-E9BB-4BDD-8745-625F2E09CB7A}"/>
              </a:ext>
            </a:extLst>
          </p:cNvPr>
          <p:cNvCxnSpPr>
            <a:cxnSpLocks/>
          </p:cNvCxnSpPr>
          <p:nvPr/>
        </p:nvCxnSpPr>
        <p:spPr>
          <a:xfrm flipV="1">
            <a:off x="1659990" y="3196650"/>
            <a:ext cx="369765" cy="1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DF8297B1-7190-46EF-9633-CF1E0F989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65" y="2948817"/>
            <a:ext cx="495668" cy="49566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4FF70E-E587-47C4-8D80-128C1DE8ACF0}"/>
              </a:ext>
            </a:extLst>
          </p:cNvPr>
          <p:cNvCxnSpPr>
            <a:cxnSpLocks/>
          </p:cNvCxnSpPr>
          <p:nvPr/>
        </p:nvCxnSpPr>
        <p:spPr>
          <a:xfrm flipV="1">
            <a:off x="3750665" y="2259245"/>
            <a:ext cx="1" cy="432047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37D5A3-F2F4-4775-A734-90222EAAE4C0}"/>
              </a:ext>
            </a:extLst>
          </p:cNvPr>
          <p:cNvCxnSpPr>
            <a:cxnSpLocks/>
          </p:cNvCxnSpPr>
          <p:nvPr/>
        </p:nvCxnSpPr>
        <p:spPr>
          <a:xfrm>
            <a:off x="2894089" y="2691292"/>
            <a:ext cx="856576" cy="0"/>
          </a:xfrm>
          <a:prstGeom prst="line">
            <a:avLst/>
          </a:prstGeom>
          <a:ln w="28575">
            <a:solidFill>
              <a:srgbClr val="A07A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B6C46C9-8FDD-40AD-89D8-B3D3B8F6C0B1}"/>
              </a:ext>
            </a:extLst>
          </p:cNvPr>
          <p:cNvCxnSpPr>
            <a:cxnSpLocks/>
          </p:cNvCxnSpPr>
          <p:nvPr/>
        </p:nvCxnSpPr>
        <p:spPr>
          <a:xfrm>
            <a:off x="2848447" y="2691292"/>
            <a:ext cx="0" cy="515050"/>
          </a:xfrm>
          <a:prstGeom prst="line">
            <a:avLst/>
          </a:prstGeom>
          <a:ln w="28575">
            <a:solidFill>
              <a:srgbClr val="A07AB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DA77DC1-8CB0-44A2-ADE5-82714D2B4E2B}"/>
              </a:ext>
            </a:extLst>
          </p:cNvPr>
          <p:cNvCxnSpPr>
            <a:cxnSpLocks/>
          </p:cNvCxnSpPr>
          <p:nvPr/>
        </p:nvCxnSpPr>
        <p:spPr>
          <a:xfrm flipH="1" flipV="1">
            <a:off x="2431589" y="3196650"/>
            <a:ext cx="407872" cy="2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D5CE7-F84B-4844-921F-A853D48A821B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2224999" y="2259245"/>
            <a:ext cx="0" cy="689572"/>
          </a:xfrm>
          <a:prstGeom prst="straightConnector1">
            <a:avLst/>
          </a:prstGeom>
          <a:ln w="28575">
            <a:solidFill>
              <a:srgbClr val="A07AB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Top Corners Rounded 76">
            <a:extLst>
              <a:ext uri="{FF2B5EF4-FFF2-40B4-BE49-F238E27FC236}">
                <a16:creationId xmlns:a16="http://schemas.microsoft.com/office/drawing/2014/main" id="{6723485C-9CED-477A-A3A0-EBF9C8F342AC}"/>
              </a:ext>
            </a:extLst>
          </p:cNvPr>
          <p:cNvSpPr/>
          <p:nvPr/>
        </p:nvSpPr>
        <p:spPr>
          <a:xfrm>
            <a:off x="1591134" y="3481962"/>
            <a:ext cx="1296144" cy="447070"/>
          </a:xfrm>
          <a:prstGeom prst="round2SameRect">
            <a:avLst>
              <a:gd name="adj1" fmla="val 23485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9DE6681F-3EFC-4C40-9AB3-024104C888BB}"/>
              </a:ext>
            </a:extLst>
          </p:cNvPr>
          <p:cNvSpPr/>
          <p:nvPr/>
        </p:nvSpPr>
        <p:spPr>
          <a:xfrm rot="10800000">
            <a:off x="1597946" y="4491166"/>
            <a:ext cx="1296144" cy="447070"/>
          </a:xfrm>
          <a:prstGeom prst="round2SameRect">
            <a:avLst>
              <a:gd name="adj1" fmla="val 37120"/>
              <a:gd name="adj2" fmla="val 0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226485FB-E579-4B47-872C-044BF01CE491}"/>
              </a:ext>
            </a:extLst>
          </p:cNvPr>
          <p:cNvSpPr/>
          <p:nvPr/>
        </p:nvSpPr>
        <p:spPr>
          <a:xfrm>
            <a:off x="1597945" y="3997011"/>
            <a:ext cx="1296144" cy="447070"/>
          </a:xfrm>
          <a:prstGeom prst="flowChartProces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84FE89-619F-41DF-9C65-C3B9E4B85D54}"/>
              </a:ext>
            </a:extLst>
          </p:cNvPr>
          <p:cNvSpPr/>
          <p:nvPr/>
        </p:nvSpPr>
        <p:spPr>
          <a:xfrm>
            <a:off x="1993832" y="4227687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C76DF71-CB9E-41FD-A40E-5DFCF7E384BC}"/>
              </a:ext>
            </a:extLst>
          </p:cNvPr>
          <p:cNvSpPr/>
          <p:nvPr/>
        </p:nvSpPr>
        <p:spPr>
          <a:xfrm>
            <a:off x="1838249" y="4227687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534B0BE-1F15-40AB-B185-865C9CAC700F}"/>
              </a:ext>
            </a:extLst>
          </p:cNvPr>
          <p:cNvSpPr/>
          <p:nvPr/>
        </p:nvSpPr>
        <p:spPr>
          <a:xfrm>
            <a:off x="1993832" y="4674124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7C8A2D5-794F-48CF-B7D2-947B10339B83}"/>
              </a:ext>
            </a:extLst>
          </p:cNvPr>
          <p:cNvSpPr/>
          <p:nvPr/>
        </p:nvSpPr>
        <p:spPr>
          <a:xfrm>
            <a:off x="1838249" y="4674124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1B5E006-7B12-4D8F-BE5E-67780D59D225}"/>
              </a:ext>
            </a:extLst>
          </p:cNvPr>
          <p:cNvSpPr/>
          <p:nvPr/>
        </p:nvSpPr>
        <p:spPr>
          <a:xfrm>
            <a:off x="2231639" y="4189734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5DD4545-0AA8-46D5-98D7-D0F780FC1877}"/>
              </a:ext>
            </a:extLst>
          </p:cNvPr>
          <p:cNvSpPr/>
          <p:nvPr/>
        </p:nvSpPr>
        <p:spPr>
          <a:xfrm>
            <a:off x="2231638" y="4646099"/>
            <a:ext cx="504057" cy="13311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B808FCE-B041-4BF0-BB14-97E9F105685E}"/>
              </a:ext>
            </a:extLst>
          </p:cNvPr>
          <p:cNvSpPr/>
          <p:nvPr/>
        </p:nvSpPr>
        <p:spPr>
          <a:xfrm>
            <a:off x="1685736" y="4230857"/>
            <a:ext cx="71559" cy="738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198403C-7D0D-40E9-8DBC-F271FA4A9407}"/>
              </a:ext>
            </a:extLst>
          </p:cNvPr>
          <p:cNvSpPr/>
          <p:nvPr/>
        </p:nvSpPr>
        <p:spPr>
          <a:xfrm>
            <a:off x="1685736" y="4674124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3F623D0-730F-4C3B-BC24-BB3E41698337}"/>
              </a:ext>
            </a:extLst>
          </p:cNvPr>
          <p:cNvSpPr/>
          <p:nvPr/>
        </p:nvSpPr>
        <p:spPr>
          <a:xfrm>
            <a:off x="1993832" y="3704568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rgbClr val="5D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64AE3FF-F505-4C5E-84BF-186CF516553C}"/>
              </a:ext>
            </a:extLst>
          </p:cNvPr>
          <p:cNvSpPr/>
          <p:nvPr/>
        </p:nvSpPr>
        <p:spPr>
          <a:xfrm>
            <a:off x="1838249" y="3704568"/>
            <a:ext cx="74629" cy="77060"/>
          </a:xfrm>
          <a:prstGeom prst="ellipse">
            <a:avLst/>
          </a:prstGeom>
          <a:solidFill>
            <a:srgbClr val="5DBC9D"/>
          </a:solidFill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24DA453-4DB9-4EFE-9198-FD94AF9AD801}"/>
              </a:ext>
            </a:extLst>
          </p:cNvPr>
          <p:cNvSpPr/>
          <p:nvPr/>
        </p:nvSpPr>
        <p:spPr>
          <a:xfrm>
            <a:off x="1685736" y="3704568"/>
            <a:ext cx="74629" cy="77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A752BA-8D4B-4500-8722-6792A64093F6}"/>
              </a:ext>
            </a:extLst>
          </p:cNvPr>
          <p:cNvSpPr txBox="1"/>
          <p:nvPr/>
        </p:nvSpPr>
        <p:spPr>
          <a:xfrm>
            <a:off x="1436087" y="5398574"/>
            <a:ext cx="388843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CAF50"/>
                </a:solidFill>
              </a:rPr>
              <a:t>Handles event-based </a:t>
            </a:r>
          </a:p>
          <a:p>
            <a:r>
              <a:rPr lang="en-US" b="1" dirty="0">
                <a:solidFill>
                  <a:srgbClr val="4CAF50"/>
                </a:solidFill>
              </a:rPr>
              <a:t>Callback on single thread</a:t>
            </a:r>
          </a:p>
          <a:p>
            <a:endParaRPr lang="en-US" dirty="0">
              <a:solidFill>
                <a:srgbClr val="4CAF50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B1BD117-A5B7-4258-A409-B20A7071D34F}"/>
              </a:ext>
            </a:extLst>
          </p:cNvPr>
          <p:cNvCxnSpPr>
            <a:cxnSpLocks/>
          </p:cNvCxnSpPr>
          <p:nvPr/>
        </p:nvCxnSpPr>
        <p:spPr>
          <a:xfrm>
            <a:off x="1261544" y="5398574"/>
            <a:ext cx="0" cy="652778"/>
          </a:xfrm>
          <a:prstGeom prst="line">
            <a:avLst/>
          </a:prstGeom>
          <a:ln w="28575">
            <a:solidFill>
              <a:srgbClr val="4C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004D61EF-4DF9-455F-887A-D36313D28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32" y="6297677"/>
            <a:ext cx="495668" cy="49566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4447374-CD54-4EEF-8929-925AD0D043A9}"/>
              </a:ext>
            </a:extLst>
          </p:cNvPr>
          <p:cNvSpPr txBox="1"/>
          <p:nvPr/>
        </p:nvSpPr>
        <p:spPr>
          <a:xfrm>
            <a:off x="1612558" y="634063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CAF50"/>
                </a:solidFill>
              </a:rPr>
              <a:t>Thread</a:t>
            </a:r>
            <a:endParaRPr lang="mk-MK" dirty="0">
              <a:solidFill>
                <a:srgbClr val="4CAF50"/>
              </a:solidFill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146971C-CE79-44B1-B305-9D6D722D8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7" y="-628748"/>
            <a:ext cx="2311417" cy="23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6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8C938-0964-4C87-AA83-FEA6D8F75C2F}"/>
              </a:ext>
            </a:extLst>
          </p:cNvPr>
          <p:cNvPicPr/>
          <p:nvPr/>
        </p:nvPicPr>
        <p:blipFill rotWithShape="1">
          <a:blip r:embed="rId2"/>
          <a:srcRect b="18333"/>
          <a:stretch/>
        </p:blipFill>
        <p:spPr>
          <a:xfrm>
            <a:off x="0" y="-1"/>
            <a:ext cx="6168008" cy="2204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63CAB-3EB3-4747-8EAA-BF8C9F21F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5" b="5297"/>
          <a:stretch/>
        </p:blipFill>
        <p:spPr>
          <a:xfrm>
            <a:off x="0" y="2183644"/>
            <a:ext cx="6168008" cy="2589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307B3-5F98-49B7-9A43-F628BAD492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38"/>
          <a:stretch/>
        </p:blipFill>
        <p:spPr>
          <a:xfrm>
            <a:off x="0" y="4659309"/>
            <a:ext cx="6168008" cy="2204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096163-3D66-477D-B232-1B206F3EA930}"/>
              </a:ext>
            </a:extLst>
          </p:cNvPr>
          <p:cNvPicPr/>
          <p:nvPr/>
        </p:nvPicPr>
        <p:blipFill rotWithShape="1">
          <a:blip r:embed="rId2"/>
          <a:srcRect t="44715" b="4610"/>
          <a:stretch/>
        </p:blipFill>
        <p:spPr>
          <a:xfrm>
            <a:off x="0" y="836712"/>
            <a:ext cx="6168008" cy="136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26855-90EF-464E-B7F3-C139E54CD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7"/>
          <a:stretch/>
        </p:blipFill>
        <p:spPr>
          <a:xfrm>
            <a:off x="6168008" y="2014335"/>
            <a:ext cx="6041454" cy="2883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8ABC12-36AE-4425-A967-70B9ED3E4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397" y="4461567"/>
            <a:ext cx="5430750" cy="2396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884A9C-696F-4516-B980-3EAF5CEBC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8947" y="3257751"/>
            <a:ext cx="783924" cy="9933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5C4FFD-D8EE-4FB8-A4B5-6D2615AAC88B}"/>
              </a:ext>
            </a:extLst>
          </p:cNvPr>
          <p:cNvCxnSpPr>
            <a:cxnSpLocks/>
          </p:cNvCxnSpPr>
          <p:nvPr/>
        </p:nvCxnSpPr>
        <p:spPr>
          <a:xfrm flipH="1">
            <a:off x="2487216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A3874D-5185-48FC-9480-EE91B960CC0B}"/>
              </a:ext>
            </a:extLst>
          </p:cNvPr>
          <p:cNvCxnSpPr>
            <a:cxnSpLocks/>
          </p:cNvCxnSpPr>
          <p:nvPr/>
        </p:nvCxnSpPr>
        <p:spPr>
          <a:xfrm>
            <a:off x="2495600" y="2933327"/>
            <a:ext cx="0" cy="495673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B9052-6D79-425D-BFFD-A8ABB4C77FB5}"/>
              </a:ext>
            </a:extLst>
          </p:cNvPr>
          <p:cNvCxnSpPr>
            <a:cxnSpLocks/>
          </p:cNvCxnSpPr>
          <p:nvPr/>
        </p:nvCxnSpPr>
        <p:spPr>
          <a:xfrm flipH="1">
            <a:off x="3078290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BBC116-8F9B-4796-BA64-E501A97E18A7}"/>
              </a:ext>
            </a:extLst>
          </p:cNvPr>
          <p:cNvCxnSpPr>
            <a:cxnSpLocks/>
          </p:cNvCxnSpPr>
          <p:nvPr/>
        </p:nvCxnSpPr>
        <p:spPr>
          <a:xfrm flipH="1">
            <a:off x="3669364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B4E256-0393-44C0-8824-585438B76504}"/>
              </a:ext>
            </a:extLst>
          </p:cNvPr>
          <p:cNvCxnSpPr>
            <a:cxnSpLocks/>
          </p:cNvCxnSpPr>
          <p:nvPr/>
        </p:nvCxnSpPr>
        <p:spPr>
          <a:xfrm flipH="1">
            <a:off x="4260438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54C297-05B6-446F-BEF4-4EACC50815DE}"/>
              </a:ext>
            </a:extLst>
          </p:cNvPr>
          <p:cNvCxnSpPr>
            <a:cxnSpLocks/>
          </p:cNvCxnSpPr>
          <p:nvPr/>
        </p:nvCxnSpPr>
        <p:spPr>
          <a:xfrm flipH="1">
            <a:off x="4851512" y="2916560"/>
            <a:ext cx="591074" cy="0"/>
          </a:xfrm>
          <a:prstGeom prst="line">
            <a:avLst/>
          </a:prstGeom>
          <a:ln w="28575">
            <a:solidFill>
              <a:srgbClr val="FADF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893D10-7B8B-42F1-9E3C-A9AB8AF85B38}"/>
              </a:ext>
            </a:extLst>
          </p:cNvPr>
          <p:cNvCxnSpPr>
            <a:cxnSpLocks/>
          </p:cNvCxnSpPr>
          <p:nvPr/>
        </p:nvCxnSpPr>
        <p:spPr>
          <a:xfrm>
            <a:off x="5442586" y="2933327"/>
            <a:ext cx="0" cy="395856"/>
          </a:xfrm>
          <a:prstGeom prst="straightConnector1">
            <a:avLst/>
          </a:prstGeom>
          <a:ln w="28575">
            <a:solidFill>
              <a:srgbClr val="FADF8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E4B2114-E3AF-4BE4-A3BC-30DA537717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532"/>
          <a:stretch/>
        </p:blipFill>
        <p:spPr>
          <a:xfrm>
            <a:off x="6147416" y="-2"/>
            <a:ext cx="3091126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CC0015-4C34-4C89-8B74-2DC7C121FA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532"/>
          <a:stretch/>
        </p:blipFill>
        <p:spPr>
          <a:xfrm>
            <a:off x="9142893" y="0"/>
            <a:ext cx="3068780" cy="207283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7FA003-8F89-42B2-99CF-743BAB0A4C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86" b="37161" l="9708" r="40919"/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5786807" y="1909993"/>
            <a:ext cx="6147416" cy="2883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ED9A4A-5B52-4777-BCED-C0B55657B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545" b="59916" l="17537" r="25261"/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6396611" y="2658596"/>
            <a:ext cx="6147416" cy="2883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F1744E-27EF-4962-AFEB-21769F17C8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271" b="92732" l="9948" r="89948"/>
                    </a14:imgEffect>
                  </a14:imgLayer>
                </a14:imgProps>
              </a:ext>
            </a:extLst>
          </a:blip>
          <a:srcRect l="28190" t="-1" r="31984" b="1933"/>
          <a:stretch/>
        </p:blipFill>
        <p:spPr>
          <a:xfrm>
            <a:off x="7968208" y="-313862"/>
            <a:ext cx="2448272" cy="2518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61CF3-54DA-4A5F-BA53-C43E7F62257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2" b="33584" l="9948" r="89948">
                        <a14:foregroundMark x1="33089" y1="14536" x2="34555" y2="13534"/>
                        <a14:foregroundMark x1="36963" y1="14787" x2="36859" y2="20802"/>
                        <a14:foregroundMark x1="41571" y1="20050" x2="43246" y2="20301"/>
                        <a14:foregroundMark x1="45131" y1="17293" x2="47120" y2="17544"/>
                        <a14:foregroundMark x1="57801" y1="17293" x2="58743" y2="17293"/>
                        <a14:foregroundMark x1="62094" y1="17794" x2="63246" y2="17794"/>
                        <a14:foregroundMark x1="65969" y1="20301" x2="66702" y2="20301"/>
                        <a14:backgroundMark x1="42513" y1="19048" x2="42932" y2="18797"/>
                        <a14:backgroundMark x1="67120" y1="19048" x2="67016" y2="19298"/>
                      </a14:backgroundRemoval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30822" r="28332" b="68925"/>
          <a:stretch/>
        </p:blipFill>
        <p:spPr>
          <a:xfrm>
            <a:off x="8045189" y="38575"/>
            <a:ext cx="2371291" cy="79813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B593B06-4376-42EB-BBC8-0ACC0E2CB93F}"/>
              </a:ext>
            </a:extLst>
          </p:cNvPr>
          <p:cNvSpPr/>
          <p:nvPr/>
        </p:nvSpPr>
        <p:spPr>
          <a:xfrm>
            <a:off x="7273813" y="2926071"/>
            <a:ext cx="771376" cy="771376"/>
          </a:xfrm>
          <a:prstGeom prst="ellipse">
            <a:avLst/>
          </a:prstGeom>
          <a:solidFill>
            <a:srgbClr val="72CAA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2C86C7F-7142-4B24-952F-2B90574707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86" b="37161" l="9708" r="40919"/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6474945" y="2521486"/>
            <a:ext cx="6147416" cy="28837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924F104-D801-4F86-9C90-E6DA4B810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086" b="37161" l="9708" r="40919"/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5090306" y="2521486"/>
            <a:ext cx="6147416" cy="2883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17B9A1-FB3B-4A4D-A159-74E059F5FD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47" b="37370" l="15866" r="26305">
                        <a14:foregroundMark x1="20772" y1="29228" x2="21921" y2="28810"/>
                        <a14:foregroundMark x1="20564" y1="29854" x2="22547" y2="30063"/>
                      </a14:backgroundRemoval>
                    </a14:imgEffect>
                  </a14:imgLayer>
                </a14:imgProps>
              </a:ext>
            </a:extLst>
          </a:blip>
          <a:srcRect t="3917"/>
          <a:stretch/>
        </p:blipFill>
        <p:spPr>
          <a:xfrm>
            <a:off x="6368983" y="2558680"/>
            <a:ext cx="6147416" cy="288376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FDB06B0-E9BD-4348-A159-C16A95DC534C}"/>
              </a:ext>
            </a:extLst>
          </p:cNvPr>
          <p:cNvSpPr txBox="1"/>
          <p:nvPr/>
        </p:nvSpPr>
        <p:spPr>
          <a:xfrm>
            <a:off x="6938357" y="4529499"/>
            <a:ext cx="2566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Tasks </a:t>
            </a:r>
          </a:p>
          <a:p>
            <a:endParaRPr lang="en-US" dirty="0"/>
          </a:p>
          <a:p>
            <a:endParaRPr lang="mk-MK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5C2B633-AD0E-49B9-8FC4-24BE37676F3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5078" b="100000" l="55078" r="100000">
                        <a14:foregroundMark x1="75000" y1="66016" x2="87109" y2="88672"/>
                        <a14:foregroundMark x1="77344" y1="61719" x2="65234" y2="66406"/>
                        <a14:foregroundMark x1="60547" y1="79297" x2="68750" y2="96875"/>
                        <a14:foregroundMark x1="75391" y1="97656" x2="91406" y2="95313"/>
                        <a14:foregroundMark x1="93750" y1="91406" x2="99609" y2="80078"/>
                        <a14:foregroundMark x1="96875" y1="69922" x2="86719" y2="63672"/>
                        <a14:backgroundMark x1="32031" y1="53125" x2="66797" y2="30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600" y="4812805"/>
            <a:ext cx="891210" cy="8912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C1A61B-E816-4B93-B261-AB02DA19130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5078" b="100000" l="55078" r="100000">
                        <a14:foregroundMark x1="75000" y1="66016" x2="87109" y2="88672"/>
                        <a14:foregroundMark x1="77344" y1="61719" x2="65234" y2="66406"/>
                        <a14:foregroundMark x1="60547" y1="79297" x2="68750" y2="96875"/>
                        <a14:foregroundMark x1="75391" y1="97656" x2="91406" y2="95313"/>
                        <a14:foregroundMark x1="93750" y1="91406" x2="99609" y2="80078"/>
                        <a14:foregroundMark x1="96875" y1="69922" x2="86719" y2="63672"/>
                        <a14:backgroundMark x1="32031" y1="53125" x2="66797" y2="30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36" y="5308967"/>
            <a:ext cx="891210" cy="8912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1177D78-444C-42CB-A685-C72FCAC04B1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5078" b="100000" l="55078" r="100000">
                        <a14:foregroundMark x1="75000" y1="66016" x2="87109" y2="88672"/>
                        <a14:foregroundMark x1="77344" y1="61719" x2="65234" y2="66406"/>
                        <a14:foregroundMark x1="60547" y1="79297" x2="68750" y2="96875"/>
                        <a14:foregroundMark x1="75391" y1="97656" x2="91406" y2="95313"/>
                        <a14:foregroundMark x1="93750" y1="91406" x2="99609" y2="80078"/>
                        <a14:foregroundMark x1="96875" y1="69922" x2="86719" y2="63672"/>
                        <a14:backgroundMark x1="32031" y1="53125" x2="66797" y2="30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806" y="5799422"/>
            <a:ext cx="891210" cy="8912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604AE56-25BA-4168-8DEB-A96884208F68}"/>
              </a:ext>
            </a:extLst>
          </p:cNvPr>
          <p:cNvSpPr txBox="1"/>
          <p:nvPr/>
        </p:nvSpPr>
        <p:spPr>
          <a:xfrm>
            <a:off x="6557584" y="5338550"/>
            <a:ext cx="2417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AA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new table</a:t>
            </a:r>
            <a:endParaRPr lang="mk-MK" sz="2000" dirty="0">
              <a:solidFill>
                <a:srgbClr val="FAA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2E56A1-C714-4830-B7F4-A034EEB87848}"/>
              </a:ext>
            </a:extLst>
          </p:cNvPr>
          <p:cNvSpPr txBox="1"/>
          <p:nvPr/>
        </p:nvSpPr>
        <p:spPr>
          <a:xfrm>
            <a:off x="6560731" y="5821067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AA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order</a:t>
            </a:r>
            <a:endParaRPr lang="mk-MK" sz="2000" dirty="0">
              <a:solidFill>
                <a:srgbClr val="FAA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0167EF-CCB3-48AA-93D6-257775A86B4D}"/>
              </a:ext>
            </a:extLst>
          </p:cNvPr>
          <p:cNvSpPr txBox="1"/>
          <p:nvPr/>
        </p:nvSpPr>
        <p:spPr>
          <a:xfrm>
            <a:off x="6557584" y="6324981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AA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 order</a:t>
            </a:r>
            <a:endParaRPr lang="mk-MK" sz="2000" dirty="0">
              <a:solidFill>
                <a:srgbClr val="FAA8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08201F-C5C0-4664-8B78-0E62BF2AA4E2}"/>
              </a:ext>
            </a:extLst>
          </p:cNvPr>
          <p:cNvSpPr txBox="1"/>
          <p:nvPr/>
        </p:nvSpPr>
        <p:spPr>
          <a:xfrm>
            <a:off x="7068253" y="420200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blocking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01055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2B2E-4872-473E-AD76-AAD7BEC0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mk-M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FAAB0-3A81-460F-B03B-C96B724F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1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A78314-E58E-43A7-AC0B-7DAB65A246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3"/>
          <a:stretch/>
        </p:blipFill>
        <p:spPr>
          <a:xfrm>
            <a:off x="-144455" y="0"/>
            <a:ext cx="12343792" cy="6885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F25E6-3FB8-492B-B3F0-707C8C059495}"/>
              </a:ext>
            </a:extLst>
          </p:cNvPr>
          <p:cNvSpPr/>
          <p:nvPr/>
        </p:nvSpPr>
        <p:spPr>
          <a:xfrm>
            <a:off x="4816943" y="0"/>
            <a:ext cx="771801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WEBSOCKET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707B50-A44C-4D7D-A3B0-86A9B800D22D}"/>
              </a:ext>
            </a:extLst>
          </p:cNvPr>
          <p:cNvSpPr txBox="1"/>
          <p:nvPr/>
        </p:nvSpPr>
        <p:spPr>
          <a:xfrm>
            <a:off x="6816080" y="1569660"/>
            <a:ext cx="5159896" cy="227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mk-MK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WebSocket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mk-MK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е двонасочен протокол за комуникација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mk-MK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 обезбедување на стандардизиран начин серверот да испраќа содржина до клиентот без претходно да биде побарано од клиентот и дозволува пораките да се пренесуваат напред и назад, додека сеуште ја одржуваме отворена врската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mk-MK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6DED17-D270-40DC-A96C-B752BEA6A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17" y="2811102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F7A0C1-EEE8-4065-BE43-79183EEEE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4" y="2822259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5EEAAA-7BCA-4E24-A141-5B425C1A1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17" y="3788048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D0214C-1F84-4343-9046-1C5D03367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7" y="3782319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67E34A-F9B6-40D3-AC68-D6E65631F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83" y="4306880"/>
            <a:ext cx="6096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A71BED-895B-494C-BFC2-5E3D36034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4293096"/>
            <a:ext cx="609600" cy="6096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83897B-A318-4953-8FF7-6B1C3F9CA5AB}"/>
              </a:ext>
            </a:extLst>
          </p:cNvPr>
          <p:cNvCxnSpPr/>
          <p:nvPr/>
        </p:nvCxnSpPr>
        <p:spPr>
          <a:xfrm>
            <a:off x="1574768" y="3163285"/>
            <a:ext cx="1391125" cy="0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E18513-3164-4E69-B4AE-0E826F2F8DAB}"/>
              </a:ext>
            </a:extLst>
          </p:cNvPr>
          <p:cNvCxnSpPr>
            <a:cxnSpLocks/>
          </p:cNvCxnSpPr>
          <p:nvPr/>
        </p:nvCxnSpPr>
        <p:spPr>
          <a:xfrm flipH="1">
            <a:off x="1574768" y="4087119"/>
            <a:ext cx="1391125" cy="0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0CC59A-AC5B-4D29-A1DB-6FCD9646CCE2}"/>
              </a:ext>
            </a:extLst>
          </p:cNvPr>
          <p:cNvCxnSpPr/>
          <p:nvPr/>
        </p:nvCxnSpPr>
        <p:spPr>
          <a:xfrm>
            <a:off x="9408368" y="4597896"/>
            <a:ext cx="1296144" cy="0"/>
          </a:xfrm>
          <a:prstGeom prst="straightConnector1">
            <a:avLst/>
          </a:prstGeom>
          <a:ln w="76200">
            <a:solidFill>
              <a:srgbClr val="72CBA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373941-8182-419B-84E0-C9D54BD239BF}"/>
              </a:ext>
            </a:extLst>
          </p:cNvPr>
          <p:cNvSpPr txBox="1"/>
          <p:nvPr/>
        </p:nvSpPr>
        <p:spPr>
          <a:xfrm>
            <a:off x="1477273" y="2626436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GET/index.html</a:t>
            </a:r>
            <a:endParaRPr lang="mk-MK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48B86A-6245-4068-8C5A-CA91927E3C71}"/>
              </a:ext>
            </a:extLst>
          </p:cNvPr>
          <p:cNvSpPr txBox="1"/>
          <p:nvPr/>
        </p:nvSpPr>
        <p:spPr>
          <a:xfrm>
            <a:off x="1866802" y="363416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OK</a:t>
            </a:r>
            <a:endParaRPr lang="mk-MK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EAF24E-0280-4D62-A5EF-5B013395C0D5}"/>
              </a:ext>
            </a:extLst>
          </p:cNvPr>
          <p:cNvSpPr/>
          <p:nvPr/>
        </p:nvSpPr>
        <p:spPr>
          <a:xfrm>
            <a:off x="587047" y="332782"/>
            <a:ext cx="1749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HTTP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32C8FCB-93CA-457C-A188-BCBA2D90923C}"/>
              </a:ext>
            </a:extLst>
          </p:cNvPr>
          <p:cNvSpPr/>
          <p:nvPr/>
        </p:nvSpPr>
        <p:spPr>
          <a:xfrm>
            <a:off x="3071547" y="3208003"/>
            <a:ext cx="6839614" cy="3677565"/>
          </a:xfrm>
          <a:prstGeom prst="triangle">
            <a:avLst>
              <a:gd name="adj" fmla="val 40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E31AE1-9AAC-4994-8714-1B9E8FF3D52A}"/>
              </a:ext>
            </a:extLst>
          </p:cNvPr>
          <p:cNvSpPr/>
          <p:nvPr/>
        </p:nvSpPr>
        <p:spPr>
          <a:xfrm>
            <a:off x="3672866" y="3785088"/>
            <a:ext cx="470914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k-MK" sz="3200" dirty="0">
                <a:ln w="0"/>
                <a:solidFill>
                  <a:srgbClr val="00B3A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Зошто </a:t>
            </a:r>
            <a:endParaRPr lang="en-US" sz="3200" dirty="0">
              <a:ln w="0"/>
              <a:solidFill>
                <a:srgbClr val="00B3A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3200" dirty="0">
                <a:ln w="0"/>
                <a:solidFill>
                  <a:srgbClr val="00B3A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Websocket?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F7C492-B8B6-44B8-9271-5ADDB87410E9}"/>
              </a:ext>
            </a:extLst>
          </p:cNvPr>
          <p:cNvSpPr txBox="1"/>
          <p:nvPr/>
        </p:nvSpPr>
        <p:spPr>
          <a:xfrm>
            <a:off x="4113516" y="4970404"/>
            <a:ext cx="414072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Real-time updates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Location-based services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Services based on real-time API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User Monitoring and Logging</a:t>
            </a:r>
          </a:p>
        </p:txBody>
      </p:sp>
    </p:spTree>
    <p:extLst>
      <p:ext uri="{BB962C8B-B14F-4D97-AF65-F5344CB8AC3E}">
        <p14:creationId xmlns:p14="http://schemas.microsoft.com/office/powerpoint/2010/main" val="269124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4924A2-4694-47D0-ACF8-E5806A6B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FFF4C8-6763-4C43-91E8-AA7C6E489C4A}"/>
              </a:ext>
            </a:extLst>
          </p:cNvPr>
          <p:cNvSpPr/>
          <p:nvPr/>
        </p:nvSpPr>
        <p:spPr>
          <a:xfrm>
            <a:off x="4367808" y="0"/>
            <a:ext cx="7824192" cy="18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A50A3-B183-4A6B-BB7A-D95FED8372AD}"/>
              </a:ext>
            </a:extLst>
          </p:cNvPr>
          <p:cNvSpPr/>
          <p:nvPr/>
        </p:nvSpPr>
        <p:spPr>
          <a:xfrm>
            <a:off x="3719736" y="764704"/>
            <a:ext cx="5616624" cy="576064"/>
          </a:xfrm>
          <a:prstGeom prst="rect">
            <a:avLst/>
          </a:prstGeom>
          <a:solidFill>
            <a:srgbClr val="68B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9BB59-8F5E-45E7-9B8D-31E97A637289}"/>
              </a:ext>
            </a:extLst>
          </p:cNvPr>
          <p:cNvSpPr/>
          <p:nvPr/>
        </p:nvSpPr>
        <p:spPr>
          <a:xfrm>
            <a:off x="7896200" y="1615108"/>
            <a:ext cx="2880320" cy="4968552"/>
          </a:xfrm>
          <a:prstGeom prst="rect">
            <a:avLst/>
          </a:prstGeom>
          <a:solidFill>
            <a:srgbClr val="32B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BBF8ED-0F48-4A39-AE8E-3F6E7B26A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873" y="4636392"/>
            <a:ext cx="1185615" cy="11856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06127E-AC10-4B5D-8DA4-1F5CB55A6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25" y="5030522"/>
            <a:ext cx="1202132" cy="1202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3C64E6-7BA7-4D6D-A4B3-1635769BDA9B}"/>
              </a:ext>
            </a:extLst>
          </p:cNvPr>
          <p:cNvSpPr/>
          <p:nvPr/>
        </p:nvSpPr>
        <p:spPr>
          <a:xfrm>
            <a:off x="1546109" y="504056"/>
            <a:ext cx="81195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Socket.io SERVER Configuration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468DE66-0427-45AA-9811-E691051A3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09" y="1014165"/>
            <a:ext cx="609600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3F9462-D8ED-4C70-B779-6E7B051F83E2}"/>
              </a:ext>
            </a:extLst>
          </p:cNvPr>
          <p:cNvSpPr/>
          <p:nvPr/>
        </p:nvSpPr>
        <p:spPr>
          <a:xfrm>
            <a:off x="1487488" y="1615108"/>
            <a:ext cx="9289032" cy="5054252"/>
          </a:xfrm>
          <a:prstGeom prst="rect">
            <a:avLst/>
          </a:prstGeom>
          <a:solidFill>
            <a:srgbClr val="6F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ED0767-0518-4740-9668-A935FEF71C83}"/>
              </a:ext>
            </a:extLst>
          </p:cNvPr>
          <p:cNvSpPr/>
          <p:nvPr/>
        </p:nvSpPr>
        <p:spPr>
          <a:xfrm>
            <a:off x="1487488" y="1628800"/>
            <a:ext cx="9289032" cy="3614092"/>
          </a:xfrm>
          <a:prstGeom prst="rect">
            <a:avLst/>
          </a:prstGeom>
          <a:solidFill>
            <a:srgbClr val="AC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072D90-7580-4EB7-A3B8-58069284B4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17" y="1223608"/>
            <a:ext cx="1296144" cy="12961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B53D9F-31E4-4274-8DB0-7415B8C5C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349" y="0"/>
            <a:ext cx="2438400" cy="2438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6B06214-2C2B-4C03-B8AB-96D53E7548DA}"/>
              </a:ext>
            </a:extLst>
          </p:cNvPr>
          <p:cNvSpPr txBox="1"/>
          <p:nvPr/>
        </p:nvSpPr>
        <p:spPr>
          <a:xfrm>
            <a:off x="1808921" y="2585367"/>
            <a:ext cx="9003627" cy="3725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mk-MK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require( ‘</a:t>
            </a:r>
            <a:r>
              <a:rPr lang="en-US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mk-MK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 );</a:t>
            </a:r>
            <a:r>
              <a:rPr lang="en-US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>
                <a:solidFill>
                  <a:srgbClr val="E0678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//add the HTTP server</a:t>
            </a: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 express = require( 'express’ );</a:t>
            </a:r>
            <a:r>
              <a:rPr lang="en-US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dirty="0">
                <a:solidFill>
                  <a:srgbClr val="E0678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//add Express server framework</a:t>
            </a:r>
            <a:endParaRPr lang="en-US" sz="1600" dirty="0">
              <a:solidFill>
                <a:srgbClr val="E0678F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 socketIO = require( 'socket.io' ); </a:t>
            </a:r>
            <a:r>
              <a:rPr lang="en-US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400" dirty="0">
                <a:solidFill>
                  <a:srgbClr val="E0678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//add Socket.io server framework</a:t>
            </a:r>
            <a:endParaRPr lang="mk-MK" sz="1400" dirty="0">
              <a:solidFill>
                <a:srgbClr val="E0678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 app = express();</a:t>
            </a:r>
            <a:r>
              <a:rPr lang="en-US" sz="1600" dirty="0">
                <a:solidFill>
                  <a:srgbClr val="33669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mk-MK" sz="1600" dirty="0">
                <a:solidFill>
                  <a:srgbClr val="E0678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//create </a:t>
            </a:r>
            <a:r>
              <a:rPr lang="en-US" sz="1600" dirty="0">
                <a:solidFill>
                  <a:srgbClr val="E0678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instance of Express</a:t>
            </a:r>
            <a:endParaRPr lang="en-US" sz="1600" dirty="0">
              <a:solidFill>
                <a:srgbClr val="E0678F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36699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onst server = http.createServer(app)</a:t>
            </a:r>
            <a:r>
              <a:rPr lang="en-US" sz="1600" dirty="0">
                <a:solidFill>
                  <a:srgbClr val="336699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 </a:t>
            </a:r>
            <a:r>
              <a:rPr lang="en-US" sz="1600" dirty="0">
                <a:solidFill>
                  <a:srgbClr val="E0678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//create Express HTTP server</a:t>
            </a: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336699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n-US" sz="1600" dirty="0">
                <a:solidFill>
                  <a:srgbClr val="33669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rver.listen(9000);  </a:t>
            </a:r>
            <a:r>
              <a:rPr lang="en-US" sz="1600" dirty="0">
                <a:solidFill>
                  <a:srgbClr val="E0678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//p</a:t>
            </a:r>
            <a:r>
              <a:rPr lang="en-US" sz="1600" dirty="0">
                <a:solidFill>
                  <a:srgbClr val="E0678F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ort number on which HTTP Express Server run</a:t>
            </a: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mk-MK" sz="1600" dirty="0">
              <a:solidFill>
                <a:srgbClr val="CCFF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mk-MK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BDB8F6-79E3-4859-8CE0-7A52C25DA929}"/>
              </a:ext>
            </a:extLst>
          </p:cNvPr>
          <p:cNvSpPr txBox="1"/>
          <p:nvPr/>
        </p:nvSpPr>
        <p:spPr>
          <a:xfrm>
            <a:off x="1808921" y="5953450"/>
            <a:ext cx="6130976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 io = socketIO( server );</a:t>
            </a:r>
            <a:endParaRPr lang="mk-MK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359AE6-27B7-48A4-9B63-A266822DA2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36" y="5631588"/>
            <a:ext cx="1500752" cy="1500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B79603-2456-479B-A465-D1EADDE902C2}"/>
              </a:ext>
            </a:extLst>
          </p:cNvPr>
          <p:cNvSpPr/>
          <p:nvPr/>
        </p:nvSpPr>
        <p:spPr>
          <a:xfrm>
            <a:off x="6228802" y="1650785"/>
            <a:ext cx="348450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 cmpd="sng">
                  <a:solidFill>
                    <a:srgbClr val="8D6C9F"/>
                  </a:solidFill>
                  <a:prstDash val="solid"/>
                </a:ln>
                <a:solidFill>
                  <a:srgbClr val="8D6C9F"/>
                </a:solidFill>
              </a:rPr>
              <a:t>Create HTTP Server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51398D-F25A-43A0-87EA-751B7B56B9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18910">
            <a:off x="8684070" y="2100653"/>
            <a:ext cx="753926" cy="7539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8E5C61-15B0-458A-B61E-3364D9A17B44}"/>
              </a:ext>
            </a:extLst>
          </p:cNvPr>
          <p:cNvSpPr/>
          <p:nvPr/>
        </p:nvSpPr>
        <p:spPr>
          <a:xfrm>
            <a:off x="1808921" y="5490807"/>
            <a:ext cx="3732881" cy="4921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mk-MK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a typeface="Times New Roman" panose="02020603050405020304" pitchFamily="18" charset="0"/>
                <a:cs typeface="Times New Roman" panose="02020603050405020304" pitchFamily="18" charset="0"/>
              </a:rPr>
              <a:t>reate a WebSocket server</a:t>
            </a:r>
            <a:endParaRPr lang="mk-MK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88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4924A2-4694-47D0-ACF8-E5806A6B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FFF4C8-6763-4C43-91E8-AA7C6E489C4A}"/>
              </a:ext>
            </a:extLst>
          </p:cNvPr>
          <p:cNvSpPr/>
          <p:nvPr/>
        </p:nvSpPr>
        <p:spPr>
          <a:xfrm>
            <a:off x="4367808" y="0"/>
            <a:ext cx="7824192" cy="18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A50A3-B183-4A6B-BB7A-D95FED8372AD}"/>
              </a:ext>
            </a:extLst>
          </p:cNvPr>
          <p:cNvSpPr/>
          <p:nvPr/>
        </p:nvSpPr>
        <p:spPr>
          <a:xfrm>
            <a:off x="3719736" y="764704"/>
            <a:ext cx="5616624" cy="576064"/>
          </a:xfrm>
          <a:prstGeom prst="rect">
            <a:avLst/>
          </a:prstGeom>
          <a:solidFill>
            <a:srgbClr val="68B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9BB59-8F5E-45E7-9B8D-31E97A637289}"/>
              </a:ext>
            </a:extLst>
          </p:cNvPr>
          <p:cNvSpPr/>
          <p:nvPr/>
        </p:nvSpPr>
        <p:spPr>
          <a:xfrm>
            <a:off x="7896200" y="1615108"/>
            <a:ext cx="2880320" cy="4968552"/>
          </a:xfrm>
          <a:prstGeom prst="rect">
            <a:avLst/>
          </a:prstGeom>
          <a:solidFill>
            <a:srgbClr val="32B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BBF8ED-0F48-4A39-AE8E-3F6E7B26A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873" y="4636392"/>
            <a:ext cx="1185615" cy="11856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06127E-AC10-4B5D-8DA4-1F5CB55A6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25" y="5030522"/>
            <a:ext cx="1202132" cy="1202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3C64E6-7BA7-4D6D-A4B3-1635769BDA9B}"/>
              </a:ext>
            </a:extLst>
          </p:cNvPr>
          <p:cNvSpPr/>
          <p:nvPr/>
        </p:nvSpPr>
        <p:spPr>
          <a:xfrm>
            <a:off x="1546109" y="504056"/>
            <a:ext cx="81195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Socket.io SERVER Configuration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468DE66-0427-45AA-9811-E691051A3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09" y="1014165"/>
            <a:ext cx="609600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3F9462-D8ED-4C70-B779-6E7B051F83E2}"/>
              </a:ext>
            </a:extLst>
          </p:cNvPr>
          <p:cNvSpPr/>
          <p:nvPr/>
        </p:nvSpPr>
        <p:spPr>
          <a:xfrm>
            <a:off x="1487488" y="1615108"/>
            <a:ext cx="9289032" cy="5054252"/>
          </a:xfrm>
          <a:prstGeom prst="rect">
            <a:avLst/>
          </a:prstGeom>
          <a:solidFill>
            <a:srgbClr val="BCE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ED0767-0518-4740-9668-A935FEF71C83}"/>
              </a:ext>
            </a:extLst>
          </p:cNvPr>
          <p:cNvSpPr/>
          <p:nvPr/>
        </p:nvSpPr>
        <p:spPr>
          <a:xfrm>
            <a:off x="1487488" y="1628799"/>
            <a:ext cx="9289032" cy="3969455"/>
          </a:xfrm>
          <a:prstGeom prst="rect">
            <a:avLst/>
          </a:prstGeom>
          <a:solidFill>
            <a:srgbClr val="6FC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>
              <a:solidFill>
                <a:srgbClr val="32BFC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072D90-7580-4EB7-A3B8-58069284B4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" y="1790328"/>
            <a:ext cx="1296144" cy="12961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B53D9F-31E4-4274-8DB0-7415B8C5C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349" y="0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51398D-F25A-43A0-87EA-751B7B56B9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18910">
            <a:off x="11125100" y="2855988"/>
            <a:ext cx="753926" cy="7539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FE552-0476-4974-A606-3977DA3B87E3}"/>
              </a:ext>
            </a:extLst>
          </p:cNvPr>
          <p:cNvSpPr txBox="1"/>
          <p:nvPr/>
        </p:nvSpPr>
        <p:spPr>
          <a:xfrm>
            <a:off x="2457079" y="1682379"/>
            <a:ext cx="9433048" cy="4154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200" dirty="0">
                <a:solidFill>
                  <a:srgbClr val="8D6C9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//for connection</a:t>
            </a:r>
            <a:endParaRPr lang="mk-MK" sz="1200" dirty="0">
              <a:solidFill>
                <a:srgbClr val="8D6C9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io.on( 'connection', (</a:t>
            </a: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</a:t>
            </a: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=&gt; {</a:t>
            </a:r>
            <a:endParaRPr lang="mk-MK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console.log('A client connected', </a:t>
            </a: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</a:t>
            </a: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.id );</a:t>
            </a:r>
            <a:endParaRPr lang="mk-MK" sz="1200" b="1" dirty="0">
              <a:solidFill>
                <a:srgbClr val="CCFF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200" dirty="0">
                <a:solidFill>
                  <a:srgbClr val="8D6C9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//to `led-toggle` event</a:t>
            </a:r>
            <a:endParaRPr lang="mk-MK" sz="1200" dirty="0">
              <a:solidFill>
                <a:srgbClr val="8D6C9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</a:t>
            </a: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on( 'led-toggle', ( data ) =&gt; {</a:t>
            </a:r>
            <a:endParaRPr lang="mk-MK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console.log( 'Received led-toggle event.' );</a:t>
            </a:r>
            <a:endParaRPr lang="mk-MK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toggle( data.r, data.</a:t>
            </a: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data.</a:t>
            </a:r>
            <a:r>
              <a:rPr lang="en-US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g, data-l</a:t>
            </a: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); </a:t>
            </a:r>
            <a:r>
              <a:rPr lang="mk-MK" sz="1200" dirty="0">
                <a:solidFill>
                  <a:srgbClr val="8D6C9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toggle LEDs</a:t>
            </a:r>
            <a:endParaRPr lang="en-US" sz="1200" dirty="0">
              <a:solidFill>
                <a:srgbClr val="8D6C9F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200" dirty="0">
                <a:solidFill>
                  <a:srgbClr val="8D6C9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//light switch status from client</a:t>
            </a:r>
            <a:br>
              <a:rPr lang="mk-MK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socket.on('light', function(data) { </a:t>
            </a:r>
            <a:b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k-MK" sz="12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lightvalue = data;</a:t>
            </a:r>
            <a:endParaRPr lang="mk-MK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mk-MK" sz="1600" dirty="0">
              <a:solidFill>
                <a:srgbClr val="CCFFC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6286DE-D976-49F6-BD62-90A72FF9C4C5}"/>
              </a:ext>
            </a:extLst>
          </p:cNvPr>
          <p:cNvSpPr txBox="1"/>
          <p:nvPr/>
        </p:nvSpPr>
        <p:spPr>
          <a:xfrm>
            <a:off x="2457079" y="5744103"/>
            <a:ext cx="6130030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800" dirty="0">
                <a:solidFill>
                  <a:srgbClr val="ED78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//send button status to client</a:t>
            </a:r>
            <a:br>
              <a:rPr lang="mk-MK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k-MK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k-MK" sz="1800" dirty="0">
                <a:solidFill>
                  <a:srgbClr val="00206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socket.emit('light', lightvalue); </a:t>
            </a:r>
            <a:endParaRPr lang="mk-MK" sz="24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9B5C11-3172-4875-B197-6A3A144A6FA8}"/>
              </a:ext>
            </a:extLst>
          </p:cNvPr>
          <p:cNvSpPr/>
          <p:nvPr/>
        </p:nvSpPr>
        <p:spPr>
          <a:xfrm>
            <a:off x="1772893" y="1777553"/>
            <a:ext cx="538388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016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rgbClr val="ACE3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L</a:t>
            </a:r>
          </a:p>
          <a:p>
            <a:pPr algn="ctr"/>
            <a:r>
              <a:rPr lang="en-US" sz="4000" b="1" dirty="0">
                <a:ln w="1016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rgbClr val="ACE3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</a:p>
          <a:p>
            <a:pPr algn="ctr"/>
            <a:r>
              <a:rPr lang="en-US" sz="4000" b="1" cap="none" spc="0" dirty="0">
                <a:ln w="1016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rgbClr val="ACE3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</a:p>
          <a:p>
            <a:pPr algn="ctr"/>
            <a:r>
              <a:rPr lang="en-US" sz="4000" b="1" dirty="0">
                <a:ln w="1016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rgbClr val="ACE3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  <a:p>
            <a:pPr algn="ctr"/>
            <a:r>
              <a:rPr lang="en-US" sz="4000" b="1" cap="none" spc="0" dirty="0">
                <a:ln w="1016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rgbClr val="ACE3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E</a:t>
            </a:r>
          </a:p>
          <a:p>
            <a:pPr algn="ctr"/>
            <a:r>
              <a:rPr lang="en-US" sz="4000" b="1" dirty="0">
                <a:ln w="1016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rgbClr val="ACE3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N</a:t>
            </a:r>
            <a:endParaRPr lang="en-US" sz="4000" b="1" cap="none" spc="0" dirty="0">
              <a:ln w="10160">
                <a:solidFill>
                  <a:schemeClr val="accent3">
                    <a:lumMod val="75000"/>
                  </a:schemeClr>
                </a:solidFill>
                <a:prstDash val="solid"/>
              </a:ln>
              <a:solidFill>
                <a:srgbClr val="ACE3FF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37B41B-E57C-44A2-88B8-295EFF2C132B}"/>
              </a:ext>
            </a:extLst>
          </p:cNvPr>
          <p:cNvSpPr/>
          <p:nvPr/>
        </p:nvSpPr>
        <p:spPr>
          <a:xfrm>
            <a:off x="8420768" y="5684526"/>
            <a:ext cx="2156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rgbClr val="ABB6CF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 M I T</a:t>
            </a:r>
          </a:p>
        </p:txBody>
      </p:sp>
    </p:spTree>
    <p:extLst>
      <p:ext uri="{BB962C8B-B14F-4D97-AF65-F5344CB8AC3E}">
        <p14:creationId xmlns:p14="http://schemas.microsoft.com/office/powerpoint/2010/main" val="407733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4924A2-4694-47D0-ACF8-E5806A6B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FFF4C8-6763-4C43-91E8-AA7C6E489C4A}"/>
              </a:ext>
            </a:extLst>
          </p:cNvPr>
          <p:cNvSpPr/>
          <p:nvPr/>
        </p:nvSpPr>
        <p:spPr>
          <a:xfrm>
            <a:off x="4367808" y="0"/>
            <a:ext cx="7824192" cy="18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A50A3-B183-4A6B-BB7A-D95FED8372AD}"/>
              </a:ext>
            </a:extLst>
          </p:cNvPr>
          <p:cNvSpPr/>
          <p:nvPr/>
        </p:nvSpPr>
        <p:spPr>
          <a:xfrm>
            <a:off x="3719736" y="764704"/>
            <a:ext cx="5616624" cy="576064"/>
          </a:xfrm>
          <a:prstGeom prst="rect">
            <a:avLst/>
          </a:prstGeom>
          <a:solidFill>
            <a:srgbClr val="68B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9BB59-8F5E-45E7-9B8D-31E97A637289}"/>
              </a:ext>
            </a:extLst>
          </p:cNvPr>
          <p:cNvSpPr/>
          <p:nvPr/>
        </p:nvSpPr>
        <p:spPr>
          <a:xfrm>
            <a:off x="7896200" y="1615108"/>
            <a:ext cx="2880320" cy="4968552"/>
          </a:xfrm>
          <a:prstGeom prst="rect">
            <a:avLst/>
          </a:prstGeom>
          <a:solidFill>
            <a:srgbClr val="32B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BBF8ED-0F48-4A39-AE8E-3F6E7B26A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873" y="4636392"/>
            <a:ext cx="1185615" cy="11856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06127E-AC10-4B5D-8DA4-1F5CB55A6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25" y="5030522"/>
            <a:ext cx="1202132" cy="1202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3C64E6-7BA7-4D6D-A4B3-1635769BDA9B}"/>
              </a:ext>
            </a:extLst>
          </p:cNvPr>
          <p:cNvSpPr/>
          <p:nvPr/>
        </p:nvSpPr>
        <p:spPr>
          <a:xfrm>
            <a:off x="2733135" y="504056"/>
            <a:ext cx="57454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Socket.io CLIENT Code</a:t>
            </a:r>
            <a:endParaRPr lang="en-US" sz="4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468DE66-0427-45AA-9811-E691051A3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09" y="1014165"/>
            <a:ext cx="609600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3F9462-D8ED-4C70-B779-6E7B051F83E2}"/>
              </a:ext>
            </a:extLst>
          </p:cNvPr>
          <p:cNvSpPr/>
          <p:nvPr/>
        </p:nvSpPr>
        <p:spPr>
          <a:xfrm>
            <a:off x="1487488" y="1615108"/>
            <a:ext cx="9289032" cy="5054252"/>
          </a:xfrm>
          <a:prstGeom prst="rect">
            <a:avLst/>
          </a:prstGeom>
          <a:solidFill>
            <a:srgbClr val="BCE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ED0767-0518-4740-9668-A935FEF71C83}"/>
              </a:ext>
            </a:extLst>
          </p:cNvPr>
          <p:cNvSpPr/>
          <p:nvPr/>
        </p:nvSpPr>
        <p:spPr>
          <a:xfrm>
            <a:off x="1487488" y="1628799"/>
            <a:ext cx="9289032" cy="5040561"/>
          </a:xfrm>
          <a:prstGeom prst="rect">
            <a:avLst/>
          </a:prstGeom>
          <a:solidFill>
            <a:srgbClr val="8D6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 dirty="0">
              <a:solidFill>
                <a:srgbClr val="32BFC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072D90-7580-4EB7-A3B8-58069284B4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" y="1790328"/>
            <a:ext cx="1296144" cy="12961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B53D9F-31E4-4274-8DB0-7415B8C5C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349" y="0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51398D-F25A-43A0-87EA-751B7B56B9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18910">
            <a:off x="11125100" y="2855988"/>
            <a:ext cx="753926" cy="753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9B5C11-3172-4875-B197-6A3A144A6FA8}"/>
              </a:ext>
            </a:extLst>
          </p:cNvPr>
          <p:cNvSpPr/>
          <p:nvPr/>
        </p:nvSpPr>
        <p:spPr>
          <a:xfrm>
            <a:off x="1578520" y="1753135"/>
            <a:ext cx="176233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 M I 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7CBD1C-97E6-4CE1-87F0-112A2C921649}"/>
              </a:ext>
            </a:extLst>
          </p:cNvPr>
          <p:cNvSpPr txBox="1"/>
          <p:nvPr/>
        </p:nvSpPr>
        <p:spPr>
          <a:xfrm>
            <a:off x="1661600" y="2615952"/>
            <a:ext cx="9042912" cy="4371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socket.emit("light", Number(this.checked)); </a:t>
            </a:r>
            <a:r>
              <a:rPr lang="mk-MK" sz="16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//send button status to server (as 1 or 0)</a:t>
            </a:r>
            <a:br>
              <a:rPr lang="mk-MK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mk-MK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mk-MK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connection.emit( 'led-toggle', {</a:t>
            </a: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r: button_red_state,</a:t>
            </a: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mk-MK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button_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yellow</a:t>
            </a:r>
            <a:r>
              <a:rPr lang="mk-MK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_state,</a:t>
            </a: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mk-MK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button_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mk-MK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_state,</a:t>
            </a: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mk-MK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 );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mk-MK" sz="16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emit `led-toggle` socket event</a:t>
            </a: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mk-MK" sz="1600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</a:br>
            <a:endParaRPr lang="mk-MK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77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4924A2-4694-47D0-ACF8-E5806A6B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FFF4C8-6763-4C43-91E8-AA7C6E489C4A}"/>
              </a:ext>
            </a:extLst>
          </p:cNvPr>
          <p:cNvSpPr/>
          <p:nvPr/>
        </p:nvSpPr>
        <p:spPr>
          <a:xfrm>
            <a:off x="4367808" y="0"/>
            <a:ext cx="7824192" cy="18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A50A3-B183-4A6B-BB7A-D95FED8372AD}"/>
              </a:ext>
            </a:extLst>
          </p:cNvPr>
          <p:cNvSpPr/>
          <p:nvPr/>
        </p:nvSpPr>
        <p:spPr>
          <a:xfrm>
            <a:off x="3719736" y="764704"/>
            <a:ext cx="5616624" cy="576064"/>
          </a:xfrm>
          <a:prstGeom prst="rect">
            <a:avLst/>
          </a:prstGeom>
          <a:solidFill>
            <a:srgbClr val="68B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ED0767-0518-4740-9668-A935FEF71C83}"/>
              </a:ext>
            </a:extLst>
          </p:cNvPr>
          <p:cNvSpPr/>
          <p:nvPr/>
        </p:nvSpPr>
        <p:spPr>
          <a:xfrm>
            <a:off x="1487488" y="1628800"/>
            <a:ext cx="2880320" cy="4968552"/>
          </a:xfrm>
          <a:prstGeom prst="rect">
            <a:avLst/>
          </a:prstGeom>
          <a:solidFill>
            <a:srgbClr val="32B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>
              <a:solidFill>
                <a:srgbClr val="00B3A7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F9462-D8ED-4C70-B779-6E7B051F83E2}"/>
              </a:ext>
            </a:extLst>
          </p:cNvPr>
          <p:cNvSpPr/>
          <p:nvPr/>
        </p:nvSpPr>
        <p:spPr>
          <a:xfrm>
            <a:off x="4691844" y="1615108"/>
            <a:ext cx="2880320" cy="4968552"/>
          </a:xfrm>
          <a:prstGeom prst="rect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9BB59-8F5E-45E7-9B8D-31E97A637289}"/>
              </a:ext>
            </a:extLst>
          </p:cNvPr>
          <p:cNvSpPr/>
          <p:nvPr/>
        </p:nvSpPr>
        <p:spPr>
          <a:xfrm>
            <a:off x="7896200" y="1615108"/>
            <a:ext cx="2880320" cy="4968552"/>
          </a:xfrm>
          <a:prstGeom prst="rect">
            <a:avLst/>
          </a:prstGeom>
          <a:solidFill>
            <a:srgbClr val="32B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>
              <a:solidFill>
                <a:srgbClr val="32BF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B53D9F-31E4-4274-8DB0-7415B8C5C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349" y="0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BBF8ED-0F48-4A39-AE8E-3F6E7B26A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873" y="4636392"/>
            <a:ext cx="1185615" cy="11856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072D90-7580-4EB7-A3B8-58069284B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778" y="1169968"/>
            <a:ext cx="1296144" cy="12961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359AE6-27B7-48A4-9B63-A266822DA2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36" y="5631588"/>
            <a:ext cx="1500752" cy="15007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06127E-AC10-4B5D-8DA4-1F5CB55A6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25" y="5030522"/>
            <a:ext cx="1202132" cy="12021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5B7092-00F3-4B89-A2E7-E737B2D173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03" y="1019200"/>
            <a:ext cx="609600" cy="60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3C64E6-7BA7-4D6D-A4B3-1635769BDA9B}"/>
              </a:ext>
            </a:extLst>
          </p:cNvPr>
          <p:cNvSpPr/>
          <p:nvPr/>
        </p:nvSpPr>
        <p:spPr>
          <a:xfrm>
            <a:off x="3719736" y="400670"/>
            <a:ext cx="4697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Step by Step…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38118-8ADC-4552-92B3-6556CDE7A29B}"/>
              </a:ext>
            </a:extLst>
          </p:cNvPr>
          <p:cNvSpPr txBox="1"/>
          <p:nvPr/>
        </p:nvSpPr>
        <p:spPr>
          <a:xfrm>
            <a:off x="1513122" y="2472771"/>
            <a:ext cx="28546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mk-MK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Откако ќе поставиме интернет конекција, ја подготвуваме околината за работа, односно ќе ги инсталираме </a:t>
            </a:r>
            <a:r>
              <a:rPr kumimoji="0" lang="en-US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Node.js, npm </a:t>
            </a:r>
            <a:r>
              <a:rPr kumimoji="0" lang="mk-MK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kumimoji="0" lang="en-US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kumimoji="0" lang="mk-MK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kumimoji="0" lang="en-US" altLang="mk-M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mk-MK" altLang="mk-M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mk-MK" altLang="mk-MK" sz="12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sudo apt install nodejs</a:t>
            </a:r>
            <a:endParaRPr kumimoji="0" lang="mk-MK" altLang="mk-MK" sz="1200" b="1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br>
              <a:rPr kumimoji="0" lang="en-US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mk-MK" altLang="mk-M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7C7070-2BA5-42CB-86A8-42E8D5BC8641}"/>
              </a:ext>
            </a:extLst>
          </p:cNvPr>
          <p:cNvSpPr txBox="1"/>
          <p:nvPr/>
        </p:nvSpPr>
        <p:spPr>
          <a:xfrm>
            <a:off x="1302793" y="1639059"/>
            <a:ext cx="6130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2286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mk-MK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 Node.js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0A8B63-FD64-436D-86C2-C5FF0A522990}"/>
              </a:ext>
            </a:extLst>
          </p:cNvPr>
          <p:cNvSpPr txBox="1"/>
          <p:nvPr/>
        </p:nvSpPr>
        <p:spPr>
          <a:xfrm>
            <a:off x="1537843" y="4614091"/>
            <a:ext cx="2779610" cy="156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mk-MK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Сега, кога веќе имаме инсталирано Node.js, можеме да го користиме терминалот за да бидеме сигурни дека сè е правилно инсталирано. Со следнава команда на промптот: </a:t>
            </a:r>
            <a:r>
              <a:rPr lang="mk-MK" sz="1200" b="1" i="1" dirty="0">
                <a:solidFill>
                  <a:srgbClr val="FADB83"/>
                </a:solidFill>
                <a:effectLst/>
                <a:latin typeface="+mj-lt"/>
                <a:ea typeface="Times New Roman" panose="02020603050405020304" pitchFamily="18" charset="0"/>
              </a:rPr>
              <a:t>node-v</a:t>
            </a:r>
            <a:r>
              <a:rPr lang="mk-MK" sz="1200" dirty="0">
                <a:solidFill>
                  <a:srgbClr val="21586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mk-MK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</a:t>
            </a:r>
            <a:r>
              <a:rPr lang="mk-MK" sz="1200" dirty="0">
                <a:solidFill>
                  <a:srgbClr val="21586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mk-MK" sz="1200" b="1" i="1" dirty="0">
                <a:solidFill>
                  <a:srgbClr val="FADB83"/>
                </a:solidFill>
                <a:effectLst/>
                <a:latin typeface="+mj-lt"/>
                <a:ea typeface="Times New Roman" panose="02020603050405020304" pitchFamily="18" charset="0"/>
              </a:rPr>
              <a:t>npm -v</a:t>
            </a:r>
            <a:r>
              <a:rPr lang="mk-M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mk-MK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ќе ја покаже верзијата на Node.js и 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npm</a:t>
            </a:r>
            <a:r>
              <a:rPr lang="mk-MK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што ја инсталиравме. </a:t>
            </a:r>
            <a:endParaRPr lang="mk-MK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035A98-80DC-46B7-99FF-E040FA9F1760}"/>
              </a:ext>
            </a:extLst>
          </p:cNvPr>
          <p:cNvSpPr txBox="1"/>
          <p:nvPr/>
        </p:nvSpPr>
        <p:spPr>
          <a:xfrm>
            <a:off x="1765101" y="3861075"/>
            <a:ext cx="2854686" cy="64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</a:pPr>
            <a:r>
              <a:rPr lang="mk-MK" sz="1600" b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Проверуваме дали </a:t>
            </a:r>
            <a:r>
              <a:rPr lang="en-US" sz="1600" b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сè</a:t>
            </a:r>
            <a:r>
              <a:rPr lang="mk-MK" sz="1600" b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е правилно инсталирано</a:t>
            </a:r>
            <a:endParaRPr lang="mk-MK" sz="1400" b="1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A49176-060C-4401-BA8D-00FB12250718}"/>
              </a:ext>
            </a:extLst>
          </p:cNvPr>
          <p:cNvSpPr txBox="1"/>
          <p:nvPr/>
        </p:nvSpPr>
        <p:spPr>
          <a:xfrm>
            <a:off x="4723201" y="1632400"/>
            <a:ext cx="2810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mk-MK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Поврзување на лед-диодите и копчето на 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Raspberry-Pi</a:t>
            </a:r>
            <a:endParaRPr lang="mk-MK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8AE256-FB97-4CEB-8FD7-D7F818D28407}"/>
              </a:ext>
            </a:extLst>
          </p:cNvPr>
          <p:cNvPicPr/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59" y="4233875"/>
            <a:ext cx="562977" cy="56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12">
            <a:extLst>
              <a:ext uri="{FF2B5EF4-FFF2-40B4-BE49-F238E27FC236}">
                <a16:creationId xmlns:a16="http://schemas.microsoft.com/office/drawing/2014/main" id="{8C4F9591-558C-4625-8758-5E11AE3D0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62" y="2500981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27741A-5013-4E8B-9DB9-11C332CB0E77}"/>
              </a:ext>
            </a:extLst>
          </p:cNvPr>
          <p:cNvPicPr/>
          <p:nvPr/>
        </p:nvPicPr>
        <p:blipFill>
          <a:blip r:embed="rId1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314" y="3752445"/>
            <a:ext cx="379095" cy="37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EDB058-5538-4C34-919A-A537C33E7422}"/>
              </a:ext>
            </a:extLst>
          </p:cNvPr>
          <p:cNvPicPr/>
          <p:nvPr/>
        </p:nvPicPr>
        <p:blipFill>
          <a:blip r:embed="rId14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651" y="3127395"/>
            <a:ext cx="379095" cy="3790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8">
            <a:extLst>
              <a:ext uri="{FF2B5EF4-FFF2-40B4-BE49-F238E27FC236}">
                <a16:creationId xmlns:a16="http://schemas.microsoft.com/office/drawing/2014/main" id="{56B58A69-D3C3-4EC0-9DEA-A797CD115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409" y="2562824"/>
            <a:ext cx="197302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ја поврзуваме на </a:t>
            </a:r>
            <a:r>
              <a:rPr kumimoji="0" lang="en-US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GPIO13</a:t>
            </a:r>
            <a:endParaRPr kumimoji="0" lang="mk-MK" altLang="mk-M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mk-MK" altLang="mk-M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5892F4CE-7AF9-45E6-8621-C3EE7133D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5309" y="3165635"/>
            <a:ext cx="21284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ја поврзуваме на </a:t>
            </a:r>
            <a:r>
              <a:rPr kumimoji="0" lang="en-US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GPIO19</a:t>
            </a:r>
            <a:endParaRPr kumimoji="0" lang="mk-MK" altLang="mk-M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mk-MK" altLang="mk-M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B25413B7-1044-4AEA-817B-A35361D8F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976" y="3803697"/>
            <a:ext cx="182961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ја поврзуваме на </a:t>
            </a:r>
            <a:r>
              <a:rPr kumimoji="0" lang="en-US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GPIO26</a:t>
            </a:r>
            <a:r>
              <a:rPr kumimoji="0" lang="en-US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endParaRPr kumimoji="0" lang="mk-MK" altLang="mk-M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mk-MK" altLang="mk-M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A90863C5-A1C7-49F2-93B3-405869607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034" y="4366310"/>
            <a:ext cx="21151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го поврзуваме на </a:t>
            </a:r>
            <a:r>
              <a:rPr kumimoji="0" lang="en-US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GPIO</a:t>
            </a:r>
            <a:endParaRPr kumimoji="0" lang="en-US" altLang="mk-M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26BBC09E-6756-49CC-A6FF-B85FD8C93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202" y="4817619"/>
            <a:ext cx="281044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k-MK" altLang="mk-M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Следно го пишуваме кодот, односно ги креираме соодветните фајлови кои ни требаат, и тоа го правиме преку терминалот со наредбите: </a:t>
            </a:r>
            <a:endParaRPr kumimoji="0" lang="en-US" altLang="mk-MK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mk-MK" sz="1200" b="0" i="0" u="none" strike="noStrike" cap="none" normalizeH="0" baseline="0" dirty="0">
              <a:ln>
                <a:noFill/>
              </a:ln>
              <a:solidFill>
                <a:srgbClr val="31849B"/>
              </a:solidFill>
              <a:effectLst/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mk-MK" sz="1200" b="1" i="0" u="none" strike="noStrike" cap="none" normalizeH="0" baseline="0" dirty="0">
                <a:ln>
                  <a:noFill/>
                </a:ln>
                <a:solidFill>
                  <a:srgbClr val="FADB83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sudo </a:t>
            </a:r>
            <a:r>
              <a:rPr kumimoji="0" lang="mk-MK" altLang="mk-MK" sz="1200" b="1" i="0" u="none" strike="noStrike" cap="none" normalizeH="0" baseline="0" dirty="0">
                <a:ln>
                  <a:noFill/>
                </a:ln>
                <a:solidFill>
                  <a:srgbClr val="FADB83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touch </a:t>
            </a:r>
            <a:r>
              <a:rPr kumimoji="0" lang="en-US" altLang="mk-MK" sz="1200" b="1" i="0" u="none" strike="noStrike" cap="none" normalizeH="0" baseline="0" dirty="0">
                <a:ln>
                  <a:noFill/>
                </a:ln>
                <a:solidFill>
                  <a:srgbClr val="FADB83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server</a:t>
            </a:r>
            <a:r>
              <a:rPr kumimoji="0" lang="mk-MK" altLang="mk-MK" sz="1200" b="1" i="0" u="none" strike="noStrike" cap="none" normalizeH="0" baseline="0" dirty="0">
                <a:ln>
                  <a:noFill/>
                </a:ln>
                <a:solidFill>
                  <a:srgbClr val="FADB83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mk-MK" sz="1200" b="1" i="0" u="none" strike="noStrike" cap="none" normalizeH="0" baseline="0" dirty="0">
                <a:ln>
                  <a:noFill/>
                </a:ln>
                <a:solidFill>
                  <a:srgbClr val="FADB83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js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mk-MK" sz="1200" b="1" i="0" u="none" strike="noStrike" cap="none" normalizeH="0" baseline="0" dirty="0">
                <a:ln>
                  <a:noFill/>
                </a:ln>
                <a:solidFill>
                  <a:srgbClr val="FADB83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sudo nano server.js </a:t>
            </a:r>
            <a:r>
              <a:rPr kumimoji="0" lang="en-US" altLang="mk-MK" sz="1200" b="0" i="0" u="none" strike="noStrike" cap="none" normalizeH="0" baseline="0" dirty="0">
                <a:ln>
                  <a:noFill/>
                </a:ln>
                <a:solidFill>
                  <a:srgbClr val="33CCCC"/>
                </a:solidFill>
                <a:effectLst/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//edit the file</a:t>
            </a:r>
            <a:r>
              <a:rPr kumimoji="0" lang="mk-MK" altLang="mk-MK" sz="1200" b="0" i="0" u="none" strike="noStrike" cap="none" normalizeH="0" baseline="0" dirty="0">
                <a:ln>
                  <a:noFill/>
                </a:ln>
                <a:solidFill>
                  <a:srgbClr val="33CCCC"/>
                </a:solidFill>
                <a:effectLst/>
              </a:rPr>
              <a:t> </a:t>
            </a:r>
            <a:endParaRPr kumimoji="0" lang="mk-MK" altLang="mk-MK" sz="1200" b="0" i="0" u="none" strike="noStrike" cap="none" normalizeH="0" baseline="0" dirty="0">
              <a:ln>
                <a:noFill/>
              </a:ln>
              <a:solidFill>
                <a:srgbClr val="33CCC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3042CD-05E3-4395-870B-43EEF23CED07}"/>
              </a:ext>
            </a:extLst>
          </p:cNvPr>
          <p:cNvSpPr txBox="1"/>
          <p:nvPr/>
        </p:nvSpPr>
        <p:spPr>
          <a:xfrm>
            <a:off x="7930359" y="2512421"/>
            <a:ext cx="2748519" cy="169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mk-MK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Сега кога сè е на свое место, време е да го ја стартуваме апликацијата. Единственото нешто што треба да направиме е да ја стартуваме датотеката server.js со Node.js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mk-MK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 командата:  </a:t>
            </a:r>
            <a:r>
              <a:rPr lang="mk-MK" sz="1200" dirty="0">
                <a:solidFill>
                  <a:srgbClr val="31849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200" dirty="0">
              <a:solidFill>
                <a:srgbClr val="31849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mk-MK" sz="1200" b="1" dirty="0">
                <a:solidFill>
                  <a:srgbClr val="FADB83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node server.js.</a:t>
            </a:r>
            <a:endParaRPr lang="mk-MK" sz="1200" b="1" dirty="0">
              <a:solidFill>
                <a:srgbClr val="FADB83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7826AD-9380-45FD-B194-314DC2A6EF8A}"/>
              </a:ext>
            </a:extLst>
          </p:cNvPr>
          <p:cNvSpPr txBox="1"/>
          <p:nvPr/>
        </p:nvSpPr>
        <p:spPr>
          <a:xfrm>
            <a:off x="7953527" y="1679715"/>
            <a:ext cx="19588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mk-MK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Стартување на </a:t>
            </a:r>
            <a:b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k-MK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веб-апликацијата и 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 Server</a:t>
            </a:r>
            <a:endParaRPr lang="mk-MK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A13B2F-C138-4B16-A046-5202A1BB1AF9}"/>
              </a:ext>
            </a:extLst>
          </p:cNvPr>
          <p:cNvSpPr txBox="1"/>
          <p:nvPr/>
        </p:nvSpPr>
        <p:spPr>
          <a:xfrm>
            <a:off x="7930359" y="4206026"/>
            <a:ext cx="27741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mk-MK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Доколку оваа порака се испише во терминалот каде што е извршена командата за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node</a:t>
            </a:r>
            <a:r>
              <a:rPr lang="mk-MK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server.js, тогаш комуникацијата клиент-сервер е воспоставена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mk-MK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AF910B-C811-4110-AF73-48A3AC0E9E94}"/>
              </a:ext>
            </a:extLst>
          </p:cNvPr>
          <p:cNvSpPr txBox="1"/>
          <p:nvPr/>
        </p:nvSpPr>
        <p:spPr>
          <a:xfrm>
            <a:off x="7921543" y="5187008"/>
            <a:ext cx="2852169" cy="503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rgbClr val="CCFFCC"/>
                </a:solidFill>
                <a:effectLst/>
                <a:latin typeface="+mj-lt"/>
                <a:ea typeface="Times New Roman" panose="02020603050405020304" pitchFamily="18" charset="0"/>
              </a:rPr>
              <a:t>Express server started!</a:t>
            </a:r>
            <a:endParaRPr lang="mk-MK" sz="1100" dirty="0">
              <a:solidFill>
                <a:srgbClr val="CCFFCC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1200" dirty="0">
                <a:solidFill>
                  <a:srgbClr val="CCFFCC"/>
                </a:solidFill>
                <a:effectLst/>
                <a:latin typeface="+mj-lt"/>
                <a:ea typeface="Times New Roman" panose="02020603050405020304" pitchFamily="18" charset="0"/>
              </a:rPr>
              <a:t>SOCKET: A client connected  ...</a:t>
            </a:r>
            <a:endParaRPr lang="mk-MK" sz="1100" dirty="0">
              <a:solidFill>
                <a:srgbClr val="CCFFCC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468DE66-0427-45AA-9811-E691051A3F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92" y="1031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7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nfo-Display - Pfarrei St.Urban in Winterthur">
            <a:extLst>
              <a:ext uri="{FF2B5EF4-FFF2-40B4-BE49-F238E27FC236}">
                <a16:creationId xmlns:a16="http://schemas.microsoft.com/office/drawing/2014/main" id="{2B0784C8-C4D7-4974-966E-551B6B642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956" l="0" r="974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61" y="-24002"/>
            <a:ext cx="10195678" cy="654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B1B896-B129-4A04-9470-797669DFB878}"/>
              </a:ext>
            </a:extLst>
          </p:cNvPr>
          <p:cNvSpPr/>
          <p:nvPr/>
        </p:nvSpPr>
        <p:spPr>
          <a:xfrm>
            <a:off x="1718240" y="759525"/>
            <a:ext cx="8655863" cy="50819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mk-M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59C12-994E-42C5-9EC6-555537E85CA2}"/>
              </a:ext>
            </a:extLst>
          </p:cNvPr>
          <p:cNvSpPr/>
          <p:nvPr/>
        </p:nvSpPr>
        <p:spPr>
          <a:xfrm>
            <a:off x="1746894" y="5228156"/>
            <a:ext cx="8627210" cy="43204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mk-MK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C616C6C8-CEF6-4438-803B-6DF46C6D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49" y="799445"/>
            <a:ext cx="952714" cy="4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019373-C2A7-4620-8835-A17CA0A76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245" y="1267716"/>
            <a:ext cx="8655863" cy="39737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589C21-CCC8-4E8B-9D4D-EB3652C8B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4877797"/>
            <a:ext cx="782407" cy="782407"/>
          </a:xfrm>
          <a:prstGeom prst="rect">
            <a:avLst/>
          </a:prstGeom>
        </p:spPr>
      </p:pic>
      <p:sp>
        <p:nvSpPr>
          <p:cNvPr id="19" name="L-Shape 18">
            <a:extLst>
              <a:ext uri="{FF2B5EF4-FFF2-40B4-BE49-F238E27FC236}">
                <a16:creationId xmlns:a16="http://schemas.microsoft.com/office/drawing/2014/main" id="{DCC9A65B-D768-4A77-8DE3-C29DF4B67BB3}"/>
              </a:ext>
            </a:extLst>
          </p:cNvPr>
          <p:cNvSpPr/>
          <p:nvPr/>
        </p:nvSpPr>
        <p:spPr>
          <a:xfrm>
            <a:off x="940559" y="4820154"/>
            <a:ext cx="1584176" cy="1584176"/>
          </a:xfrm>
          <a:prstGeom prst="corner">
            <a:avLst>
              <a:gd name="adj1" fmla="val 30118"/>
              <a:gd name="adj2" fmla="val 31401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5F50F1DE-1FDF-47BA-BD06-F8CDC8B84247}"/>
              </a:ext>
            </a:extLst>
          </p:cNvPr>
          <p:cNvSpPr/>
          <p:nvPr/>
        </p:nvSpPr>
        <p:spPr>
          <a:xfrm rot="10800000">
            <a:off x="9582015" y="56857"/>
            <a:ext cx="1584176" cy="1584176"/>
          </a:xfrm>
          <a:prstGeom prst="corner">
            <a:avLst>
              <a:gd name="adj1" fmla="val 30118"/>
              <a:gd name="adj2" fmla="val 31401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94855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 0.00162 L 0.0151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78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A15422-1777-4C0E-9F7F-213A0C0A1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28" y="161256"/>
            <a:ext cx="6696744" cy="66967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732A03-B393-4F37-A1FD-2B7EE0E6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48" y="195033"/>
            <a:ext cx="1185664" cy="118566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B27AD6-F893-4CE7-A006-01C2D50780FA}"/>
              </a:ext>
            </a:extLst>
          </p:cNvPr>
          <p:cNvSpPr/>
          <p:nvPr/>
        </p:nvSpPr>
        <p:spPr>
          <a:xfrm>
            <a:off x="911424" y="2271282"/>
            <a:ext cx="1000911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8575">
                  <a:solidFill>
                    <a:srgbClr val="33CCCC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THANK YOU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A03C13-87DC-44E6-86E0-F9000645DACA}"/>
              </a:ext>
            </a:extLst>
          </p:cNvPr>
          <p:cNvSpPr txBox="1"/>
          <p:nvPr/>
        </p:nvSpPr>
        <p:spPr>
          <a:xfrm>
            <a:off x="166664" y="3425867"/>
            <a:ext cx="12025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YOUR ATTENTION! </a:t>
            </a:r>
          </a:p>
        </p:txBody>
      </p:sp>
    </p:spTree>
    <p:extLst>
      <p:ext uri="{BB962C8B-B14F-4D97-AF65-F5344CB8AC3E}">
        <p14:creationId xmlns:p14="http://schemas.microsoft.com/office/powerpoint/2010/main" val="1012747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22E96-31F8-40FF-83A6-B30AD0427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7" y="1899456"/>
            <a:ext cx="10936246" cy="3105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DC5BD-6A36-4982-B75F-CE467133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16" y="2496344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A332CF-6097-4458-8A38-CE244C0FE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368" y="3621648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426EDF-C5CE-461F-814C-5C386ECF9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3645024"/>
            <a:ext cx="609600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5CFA2D-B772-4832-9902-6370DB0B2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08" y="3574803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79F1A8-3862-4866-8F62-362D54393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66" y="2545361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A74E46-10A4-4749-8D3B-BACE889FD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900" y="2776766"/>
            <a:ext cx="6096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02D988-CA8C-41E2-B819-7F96DFD7E3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15" y="3644384"/>
            <a:ext cx="773659" cy="7736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1C5D23-EA58-40A2-A3CC-7E771B70E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850161"/>
            <a:ext cx="609600" cy="6096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EA877DF5-8453-4A19-BF4B-E06100656891}"/>
              </a:ext>
            </a:extLst>
          </p:cNvPr>
          <p:cNvSpPr/>
          <p:nvPr/>
        </p:nvSpPr>
        <p:spPr>
          <a:xfrm flipV="1">
            <a:off x="2567608" y="1868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A39C808-E689-4EF0-A46E-C80E9423D08E}"/>
              </a:ext>
            </a:extLst>
          </p:cNvPr>
          <p:cNvSpPr/>
          <p:nvPr/>
        </p:nvSpPr>
        <p:spPr>
          <a:xfrm flipV="1">
            <a:off x="2567607" y="1716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9CD83D5-3D4D-4EBB-BE7C-C28783467E7C}"/>
              </a:ext>
            </a:extLst>
          </p:cNvPr>
          <p:cNvSpPr/>
          <p:nvPr/>
        </p:nvSpPr>
        <p:spPr>
          <a:xfrm flipV="1">
            <a:off x="2567609" y="1564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DE7995-E517-4AA4-B5FB-F6B93789AA6F}"/>
              </a:ext>
            </a:extLst>
          </p:cNvPr>
          <p:cNvSpPr/>
          <p:nvPr/>
        </p:nvSpPr>
        <p:spPr>
          <a:xfrm flipV="1">
            <a:off x="2567608" y="1412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651136-246B-42C2-AD75-B2B1D06D19FA}"/>
              </a:ext>
            </a:extLst>
          </p:cNvPr>
          <p:cNvSpPr/>
          <p:nvPr/>
        </p:nvSpPr>
        <p:spPr>
          <a:xfrm flipV="1">
            <a:off x="2567606" y="1260776"/>
            <a:ext cx="49501" cy="49501"/>
          </a:xfrm>
          <a:prstGeom prst="ellipse">
            <a:avLst/>
          </a:prstGeom>
          <a:solidFill>
            <a:srgbClr val="F07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2AC06E9-229D-46B4-B663-73AE70843C95}"/>
              </a:ext>
            </a:extLst>
          </p:cNvPr>
          <p:cNvSpPr/>
          <p:nvPr/>
        </p:nvSpPr>
        <p:spPr>
          <a:xfrm flipV="1">
            <a:off x="4583832" y="1868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13D3CB2-16F4-42F2-AB32-A80A940C0B54}"/>
              </a:ext>
            </a:extLst>
          </p:cNvPr>
          <p:cNvSpPr/>
          <p:nvPr/>
        </p:nvSpPr>
        <p:spPr>
          <a:xfrm flipV="1">
            <a:off x="4583831" y="1716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FF4DC56-E48D-488C-8D1A-E44FC20697DC}"/>
              </a:ext>
            </a:extLst>
          </p:cNvPr>
          <p:cNvSpPr/>
          <p:nvPr/>
        </p:nvSpPr>
        <p:spPr>
          <a:xfrm flipV="1">
            <a:off x="4583833" y="1564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83F921-E1D7-4F7F-BC02-B4A78A6B82E7}"/>
              </a:ext>
            </a:extLst>
          </p:cNvPr>
          <p:cNvSpPr/>
          <p:nvPr/>
        </p:nvSpPr>
        <p:spPr>
          <a:xfrm flipV="1">
            <a:off x="4583832" y="1412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DDA1B2-0D20-4B2E-A0F2-E0CE6186C583}"/>
              </a:ext>
            </a:extLst>
          </p:cNvPr>
          <p:cNvSpPr/>
          <p:nvPr/>
        </p:nvSpPr>
        <p:spPr>
          <a:xfrm flipV="1">
            <a:off x="4583830" y="1260776"/>
            <a:ext cx="49501" cy="49501"/>
          </a:xfrm>
          <a:prstGeom prst="ellipse">
            <a:avLst/>
          </a:prstGeom>
          <a:solidFill>
            <a:srgbClr val="58C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77394AE-9F86-49BE-9698-EB1B29B2932F}"/>
              </a:ext>
            </a:extLst>
          </p:cNvPr>
          <p:cNvSpPr/>
          <p:nvPr/>
        </p:nvSpPr>
        <p:spPr>
          <a:xfrm flipV="1">
            <a:off x="6575304" y="1830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888485-15F7-4D5C-9B1A-0B25F42944F5}"/>
              </a:ext>
            </a:extLst>
          </p:cNvPr>
          <p:cNvSpPr/>
          <p:nvPr/>
        </p:nvSpPr>
        <p:spPr>
          <a:xfrm flipV="1">
            <a:off x="6575303" y="1678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26676A-7C69-4AD4-9FD4-B12403867D7B}"/>
              </a:ext>
            </a:extLst>
          </p:cNvPr>
          <p:cNvSpPr/>
          <p:nvPr/>
        </p:nvSpPr>
        <p:spPr>
          <a:xfrm flipV="1">
            <a:off x="6575305" y="1526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363C359-B5F9-4AD0-9A6E-9EAC609634D5}"/>
              </a:ext>
            </a:extLst>
          </p:cNvPr>
          <p:cNvSpPr/>
          <p:nvPr/>
        </p:nvSpPr>
        <p:spPr>
          <a:xfrm flipV="1">
            <a:off x="6575304" y="1374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10893F4-3719-41D4-9BBE-9F724218FCE1}"/>
              </a:ext>
            </a:extLst>
          </p:cNvPr>
          <p:cNvSpPr/>
          <p:nvPr/>
        </p:nvSpPr>
        <p:spPr>
          <a:xfrm flipV="1">
            <a:off x="6575302" y="1222679"/>
            <a:ext cx="49501" cy="49501"/>
          </a:xfrm>
          <a:prstGeom prst="ellipse">
            <a:avLst/>
          </a:prstGeom>
          <a:solidFill>
            <a:srgbClr val="5FE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F25D66E-CEF2-4317-8FE9-E7F5579FED00}"/>
              </a:ext>
            </a:extLst>
          </p:cNvPr>
          <p:cNvSpPr/>
          <p:nvPr/>
        </p:nvSpPr>
        <p:spPr>
          <a:xfrm flipV="1">
            <a:off x="8574735" y="1844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6ADB9C-E60A-4EAF-A9EF-F2FCD34B0EFC}"/>
              </a:ext>
            </a:extLst>
          </p:cNvPr>
          <p:cNvSpPr/>
          <p:nvPr/>
        </p:nvSpPr>
        <p:spPr>
          <a:xfrm flipV="1">
            <a:off x="8574734" y="1692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34D6AA1-40F7-4C4B-83C1-B64C3E14E86C}"/>
              </a:ext>
            </a:extLst>
          </p:cNvPr>
          <p:cNvSpPr/>
          <p:nvPr/>
        </p:nvSpPr>
        <p:spPr>
          <a:xfrm flipV="1">
            <a:off x="8574736" y="1540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B4F4E37-0B49-45D0-8745-8FC9C560ED36}"/>
              </a:ext>
            </a:extLst>
          </p:cNvPr>
          <p:cNvSpPr/>
          <p:nvPr/>
        </p:nvSpPr>
        <p:spPr>
          <a:xfrm flipV="1">
            <a:off x="8574735" y="1388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451D76E-7017-4FC3-A422-1F24B77F2D92}"/>
              </a:ext>
            </a:extLst>
          </p:cNvPr>
          <p:cNvSpPr/>
          <p:nvPr/>
        </p:nvSpPr>
        <p:spPr>
          <a:xfrm flipV="1">
            <a:off x="8574733" y="1236025"/>
            <a:ext cx="49501" cy="49501"/>
          </a:xfrm>
          <a:prstGeom prst="ellipse">
            <a:avLst/>
          </a:prstGeom>
          <a:solidFill>
            <a:srgbClr val="00B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428916B-C880-4698-982D-75BA92259755}"/>
              </a:ext>
            </a:extLst>
          </p:cNvPr>
          <p:cNvSpPr/>
          <p:nvPr/>
        </p:nvSpPr>
        <p:spPr>
          <a:xfrm flipV="1">
            <a:off x="9624391" y="5547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C131D6-397A-4820-9DAA-A531678057D1}"/>
              </a:ext>
            </a:extLst>
          </p:cNvPr>
          <p:cNvSpPr/>
          <p:nvPr/>
        </p:nvSpPr>
        <p:spPr>
          <a:xfrm flipV="1">
            <a:off x="9624390" y="5395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BCB58AA-777B-4691-9A90-3D9890915CEA}"/>
              </a:ext>
            </a:extLst>
          </p:cNvPr>
          <p:cNvSpPr/>
          <p:nvPr/>
        </p:nvSpPr>
        <p:spPr>
          <a:xfrm flipV="1">
            <a:off x="9624392" y="5243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F598D03-5F62-4742-BED1-2CC6D7B6B1FD}"/>
              </a:ext>
            </a:extLst>
          </p:cNvPr>
          <p:cNvSpPr/>
          <p:nvPr/>
        </p:nvSpPr>
        <p:spPr>
          <a:xfrm flipV="1">
            <a:off x="9624391" y="5091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22E8D35-5117-4E00-89D4-1ED25949F12D}"/>
              </a:ext>
            </a:extLst>
          </p:cNvPr>
          <p:cNvSpPr/>
          <p:nvPr/>
        </p:nvSpPr>
        <p:spPr>
          <a:xfrm flipV="1">
            <a:off x="9624389" y="4939723"/>
            <a:ext cx="49501" cy="49501"/>
          </a:xfrm>
          <a:prstGeom prst="ellipse">
            <a:avLst/>
          </a:prstGeom>
          <a:solidFill>
            <a:srgbClr val="FFD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30EA1A9-C904-461D-8F06-03F51FC51F79}"/>
              </a:ext>
            </a:extLst>
          </p:cNvPr>
          <p:cNvSpPr/>
          <p:nvPr/>
        </p:nvSpPr>
        <p:spPr>
          <a:xfrm flipV="1">
            <a:off x="7608170" y="5610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4AA495B-D21C-48CF-9CB9-0C174DCD5B73}"/>
              </a:ext>
            </a:extLst>
          </p:cNvPr>
          <p:cNvSpPr/>
          <p:nvPr/>
        </p:nvSpPr>
        <p:spPr>
          <a:xfrm flipV="1">
            <a:off x="7608169" y="5458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8B89DA3-824B-4CFD-BB70-FD011CA4CF00}"/>
              </a:ext>
            </a:extLst>
          </p:cNvPr>
          <p:cNvSpPr/>
          <p:nvPr/>
        </p:nvSpPr>
        <p:spPr>
          <a:xfrm flipV="1">
            <a:off x="7608171" y="5306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432EF67-661F-4637-AAA2-63E253EA3BAD}"/>
              </a:ext>
            </a:extLst>
          </p:cNvPr>
          <p:cNvSpPr/>
          <p:nvPr/>
        </p:nvSpPr>
        <p:spPr>
          <a:xfrm flipV="1">
            <a:off x="7608170" y="5154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EC77853-854B-48F3-88F9-AF64530E2E88}"/>
              </a:ext>
            </a:extLst>
          </p:cNvPr>
          <p:cNvSpPr/>
          <p:nvPr/>
        </p:nvSpPr>
        <p:spPr>
          <a:xfrm flipV="1">
            <a:off x="7608168" y="5002570"/>
            <a:ext cx="49501" cy="49501"/>
          </a:xfrm>
          <a:prstGeom prst="ellipse">
            <a:avLst/>
          </a:prstGeom>
          <a:solidFill>
            <a:srgbClr val="A0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38AC6BB-F464-4F84-AC1E-FECBA9D7AEF0}"/>
              </a:ext>
            </a:extLst>
          </p:cNvPr>
          <p:cNvSpPr/>
          <p:nvPr/>
        </p:nvSpPr>
        <p:spPr>
          <a:xfrm flipV="1">
            <a:off x="5591946" y="5621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E7D3C65-39C9-4F12-A39B-7AD19BB18D7E}"/>
              </a:ext>
            </a:extLst>
          </p:cNvPr>
          <p:cNvSpPr/>
          <p:nvPr/>
        </p:nvSpPr>
        <p:spPr>
          <a:xfrm flipV="1">
            <a:off x="5591945" y="5469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486FCEE-BD0D-4072-A00A-22AD91D129F1}"/>
              </a:ext>
            </a:extLst>
          </p:cNvPr>
          <p:cNvSpPr/>
          <p:nvPr/>
        </p:nvSpPr>
        <p:spPr>
          <a:xfrm flipV="1">
            <a:off x="5591947" y="5317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9DA092C-3D26-4D02-A491-8267B8150490}"/>
              </a:ext>
            </a:extLst>
          </p:cNvPr>
          <p:cNvSpPr/>
          <p:nvPr/>
        </p:nvSpPr>
        <p:spPr>
          <a:xfrm flipV="1">
            <a:off x="5591946" y="5165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805944-883A-487D-84CF-AD47367576C2}"/>
              </a:ext>
            </a:extLst>
          </p:cNvPr>
          <p:cNvSpPr/>
          <p:nvPr/>
        </p:nvSpPr>
        <p:spPr>
          <a:xfrm flipV="1">
            <a:off x="5591944" y="5013975"/>
            <a:ext cx="49501" cy="49501"/>
          </a:xfrm>
          <a:prstGeom prst="ellipse">
            <a:avLst/>
          </a:prstGeom>
          <a:solidFill>
            <a:srgbClr val="E14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1B2D6AF-CF17-4137-BE02-CB4E2D6DF1A5}"/>
              </a:ext>
            </a:extLst>
          </p:cNvPr>
          <p:cNvSpPr/>
          <p:nvPr/>
        </p:nvSpPr>
        <p:spPr>
          <a:xfrm flipV="1">
            <a:off x="3607979" y="5607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3438B38-BD93-48A6-B742-4C412928558E}"/>
              </a:ext>
            </a:extLst>
          </p:cNvPr>
          <p:cNvSpPr/>
          <p:nvPr/>
        </p:nvSpPr>
        <p:spPr>
          <a:xfrm flipV="1">
            <a:off x="3607978" y="5455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B45E93A-477B-484C-ABF8-1BA7FB6360FD}"/>
              </a:ext>
            </a:extLst>
          </p:cNvPr>
          <p:cNvSpPr/>
          <p:nvPr/>
        </p:nvSpPr>
        <p:spPr>
          <a:xfrm flipV="1">
            <a:off x="3607980" y="5303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EFC9F0D-0550-432E-BFBB-D0C1009A5DFF}"/>
              </a:ext>
            </a:extLst>
          </p:cNvPr>
          <p:cNvSpPr/>
          <p:nvPr/>
        </p:nvSpPr>
        <p:spPr>
          <a:xfrm flipV="1">
            <a:off x="3607979" y="5151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AA3BB85-428A-47C8-AAA1-FA4F6B09F42D}"/>
              </a:ext>
            </a:extLst>
          </p:cNvPr>
          <p:cNvSpPr/>
          <p:nvPr/>
        </p:nvSpPr>
        <p:spPr>
          <a:xfrm flipV="1">
            <a:off x="3607977" y="4999894"/>
            <a:ext cx="49501" cy="49501"/>
          </a:xfrm>
          <a:prstGeom prst="ellipse">
            <a:avLst/>
          </a:prstGeom>
          <a:solidFill>
            <a:srgbClr val="F4D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590650A-2067-4D1B-9CCB-FC01D313270F}"/>
              </a:ext>
            </a:extLst>
          </p:cNvPr>
          <p:cNvSpPr/>
          <p:nvPr/>
        </p:nvSpPr>
        <p:spPr>
          <a:xfrm>
            <a:off x="983432" y="730260"/>
            <a:ext cx="28424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076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Internet of things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49AC2F-5A49-4DB7-AC42-EBF0B16C7251}"/>
              </a:ext>
            </a:extLst>
          </p:cNvPr>
          <p:cNvSpPr/>
          <p:nvPr/>
        </p:nvSpPr>
        <p:spPr>
          <a:xfrm>
            <a:off x="1975231" y="5608845"/>
            <a:ext cx="26581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k-MK" sz="2800" dirty="0">
                <a:ln w="0"/>
                <a:solidFill>
                  <a:srgbClr val="F4D19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Идеја за проект</a:t>
            </a:r>
            <a:endParaRPr lang="en-US" sz="2800" b="0" cap="none" spc="0" dirty="0">
              <a:ln w="0"/>
              <a:solidFill>
                <a:srgbClr val="F4D19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80E15B5-FDE9-4CEB-8932-FDBC47C544C0}"/>
              </a:ext>
            </a:extLst>
          </p:cNvPr>
          <p:cNvSpPr/>
          <p:nvPr/>
        </p:nvSpPr>
        <p:spPr>
          <a:xfrm>
            <a:off x="3870975" y="719621"/>
            <a:ext cx="15247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k-MK" sz="2800" b="0" cap="none" spc="0" dirty="0">
                <a:ln w="0"/>
                <a:solidFill>
                  <a:srgbClr val="58C1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Хардвер</a:t>
            </a:r>
            <a:endParaRPr lang="en-US" sz="2800" b="0" cap="none" spc="0" dirty="0">
              <a:ln w="0"/>
              <a:solidFill>
                <a:srgbClr val="58C19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E4E5459-386B-470C-A198-B5CCA1A0BFB8}"/>
              </a:ext>
            </a:extLst>
          </p:cNvPr>
          <p:cNvSpPr/>
          <p:nvPr/>
        </p:nvSpPr>
        <p:spPr>
          <a:xfrm>
            <a:off x="5269996" y="731181"/>
            <a:ext cx="27350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k-MK" sz="2800" b="0" cap="none" spc="0" dirty="0">
                <a:ln w="0"/>
                <a:solidFill>
                  <a:srgbClr val="5FE1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Програмски дел</a:t>
            </a:r>
            <a:endParaRPr lang="en-US" sz="2800" b="0" cap="none" spc="0" dirty="0">
              <a:ln w="0"/>
              <a:solidFill>
                <a:srgbClr val="5FE1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1A66EF2-9BD4-4B9F-B52F-75B54E6E85C5}"/>
              </a:ext>
            </a:extLst>
          </p:cNvPr>
          <p:cNvSpPr/>
          <p:nvPr/>
        </p:nvSpPr>
        <p:spPr>
          <a:xfrm>
            <a:off x="4608580" y="5634840"/>
            <a:ext cx="21323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k-MK" sz="2800" dirty="0">
                <a:ln w="0"/>
                <a:solidFill>
                  <a:srgbClr val="E1448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Компоненти</a:t>
            </a:r>
            <a:endParaRPr lang="en-US" sz="2800" b="0" cap="none" spc="0" dirty="0">
              <a:ln w="0"/>
              <a:solidFill>
                <a:srgbClr val="E1448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10C34E-05CC-445E-8C98-808618A3764E}"/>
              </a:ext>
            </a:extLst>
          </p:cNvPr>
          <p:cNvSpPr/>
          <p:nvPr/>
        </p:nvSpPr>
        <p:spPr>
          <a:xfrm>
            <a:off x="6814648" y="5634840"/>
            <a:ext cx="17780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A07AB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Intertwine</a:t>
            </a:r>
            <a:endParaRPr lang="en-US" sz="2800" b="0" cap="none" spc="0" dirty="0">
              <a:ln w="0"/>
              <a:solidFill>
                <a:srgbClr val="A07AB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4CA6416-A9C3-4701-939B-7C0B6ACE79E3}"/>
              </a:ext>
            </a:extLst>
          </p:cNvPr>
          <p:cNvSpPr/>
          <p:nvPr/>
        </p:nvSpPr>
        <p:spPr>
          <a:xfrm>
            <a:off x="7953298" y="741487"/>
            <a:ext cx="19639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B3A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UI interface</a:t>
            </a:r>
            <a:endParaRPr lang="en-US" sz="2800" b="0" cap="none" spc="0" dirty="0">
              <a:ln w="0"/>
              <a:solidFill>
                <a:srgbClr val="00B3A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72E0B4E-F616-4778-8205-C773479C44A4}"/>
              </a:ext>
            </a:extLst>
          </p:cNvPr>
          <p:cNvSpPr/>
          <p:nvPr/>
        </p:nvSpPr>
        <p:spPr>
          <a:xfrm>
            <a:off x="8437448" y="5638573"/>
            <a:ext cx="26285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FEEA1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application</a:t>
            </a:r>
            <a:endParaRPr lang="en-US" sz="2800" b="0" cap="none" spc="0" dirty="0">
              <a:ln w="0"/>
              <a:solidFill>
                <a:srgbClr val="FEEA1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174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AF84C-5FED-46C8-96EF-EF1C6D0C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53" y="-9272"/>
            <a:ext cx="1040684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84ABB-8B0B-4EFC-9EE2-F0545057F0AC}"/>
              </a:ext>
            </a:extLst>
          </p:cNvPr>
          <p:cNvSpPr/>
          <p:nvPr/>
        </p:nvSpPr>
        <p:spPr>
          <a:xfrm>
            <a:off x="0" y="-3800"/>
            <a:ext cx="1813961" cy="4221088"/>
          </a:xfrm>
          <a:prstGeom prst="rect">
            <a:avLst/>
          </a:prstGeom>
          <a:solidFill>
            <a:srgbClr val="E1448B"/>
          </a:solidFill>
          <a:ln w="38100">
            <a:solidFill>
              <a:srgbClr val="E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3CBDD-1F24-406C-8B88-06730D332BBE}"/>
              </a:ext>
            </a:extLst>
          </p:cNvPr>
          <p:cNvSpPr/>
          <p:nvPr/>
        </p:nvSpPr>
        <p:spPr>
          <a:xfrm>
            <a:off x="3287688" y="404664"/>
            <a:ext cx="3168352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DF08E-B5CE-4C59-A709-3C5779BD8434}"/>
              </a:ext>
            </a:extLst>
          </p:cNvPr>
          <p:cNvSpPr/>
          <p:nvPr/>
        </p:nvSpPr>
        <p:spPr>
          <a:xfrm>
            <a:off x="2063552" y="692696"/>
            <a:ext cx="7344816" cy="720080"/>
          </a:xfrm>
          <a:prstGeom prst="rect">
            <a:avLst/>
          </a:prstGeom>
          <a:solidFill>
            <a:srgbClr val="424244"/>
          </a:solidFill>
          <a:ln w="19050">
            <a:solidFill>
              <a:srgbClr val="E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F37C1-7BA2-493E-9D1B-2A79CF5F42DB}"/>
              </a:ext>
            </a:extLst>
          </p:cNvPr>
          <p:cNvSpPr/>
          <p:nvPr/>
        </p:nvSpPr>
        <p:spPr>
          <a:xfrm>
            <a:off x="2063552" y="1556792"/>
            <a:ext cx="4608512" cy="648072"/>
          </a:xfrm>
          <a:prstGeom prst="rect">
            <a:avLst/>
          </a:prstGeom>
          <a:solidFill>
            <a:srgbClr val="424244"/>
          </a:solidFill>
          <a:ln w="19050">
            <a:solidFill>
              <a:srgbClr val="E14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821F4-B511-4E1D-9164-B2A0919AD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8" b="89882" l="235" r="89882">
                        <a14:foregroundMark x1="36000" y1="48706" x2="36000" y2="48706"/>
                      </a14:backgroundRemoval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71" y="1146815"/>
            <a:ext cx="1107491" cy="1107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F49544-ECA8-4D5A-ABCC-DA787205D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97" y="52285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893FD7-96B7-4BD6-BDD7-59D11FC079FD}"/>
              </a:ext>
            </a:extLst>
          </p:cNvPr>
          <p:cNvSpPr/>
          <p:nvPr/>
        </p:nvSpPr>
        <p:spPr>
          <a:xfrm>
            <a:off x="2167840" y="1445471"/>
            <a:ext cx="4598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rgbClr val="674D77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Web of Things </a:t>
            </a:r>
            <a:endParaRPr lang="en-US" sz="5400" b="1" cap="none" spc="0" dirty="0">
              <a:ln w="13462">
                <a:solidFill>
                  <a:srgbClr val="674D77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34C850-7087-4656-BCAD-07398946B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33" b="90000" l="0" r="90000">
                        <a14:backgroundMark x1="47917" y1="75000" x2="51667" y2="67083"/>
                        <a14:backgroundMark x1="71250" y1="65417" x2="7458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46669" flipH="1" flipV="1">
            <a:off x="2853313" y="124685"/>
            <a:ext cx="2119202" cy="17953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5697C5-3E76-4BEB-A49D-033C0C7BC14A}"/>
              </a:ext>
            </a:extLst>
          </p:cNvPr>
          <p:cNvSpPr/>
          <p:nvPr/>
        </p:nvSpPr>
        <p:spPr>
          <a:xfrm>
            <a:off x="3541149" y="577802"/>
            <a:ext cx="5678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rgbClr val="674D77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Internet of Things </a:t>
            </a:r>
            <a:endParaRPr lang="en-US" sz="5400" b="1" cap="none" spc="0" dirty="0">
              <a:ln w="13462">
                <a:solidFill>
                  <a:srgbClr val="674D77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43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78AE81-B1DE-4523-8FF6-9960ED03AC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3"/>
          <a:stretch/>
        </p:blipFill>
        <p:spPr>
          <a:xfrm>
            <a:off x="-144455" y="0"/>
            <a:ext cx="12343792" cy="6885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86AD4-97C6-4B44-A719-F1203F646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92" y="2241201"/>
            <a:ext cx="2451456" cy="2451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E723D-7734-419B-9DCD-F469BC63D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3" b="90000" l="0" r="90000">
                        <a14:backgroundMark x1="47917" y1="75000" x2="51667" y2="67083"/>
                        <a14:backgroundMark x1="71250" y1="65417" x2="7458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8076" flipV="1">
            <a:off x="5198540" y="3114951"/>
            <a:ext cx="2119202" cy="1795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96BD17-2D54-413D-A554-965957E70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39784">
            <a:off x="6483387" y="1202209"/>
            <a:ext cx="929317" cy="9293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7D3BB1-8DFA-4431-8BEA-2B3FE454397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7811">
            <a:off x="3336352" y="3991611"/>
            <a:ext cx="929317" cy="92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9509A0-CC77-457F-AFBE-175288D7B8F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84040" flipH="1">
            <a:off x="5745717" y="4740272"/>
            <a:ext cx="929317" cy="9293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0C990B-C4E8-4691-A497-CB26615D9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504">
            <a:off x="8236453" y="3518172"/>
            <a:ext cx="1184120" cy="1184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EE3E8A-7B63-4CFE-BD1D-E2F3B76E916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38901">
            <a:off x="4180825" y="2153844"/>
            <a:ext cx="884858" cy="8848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6B7526-51B3-4907-B8A7-099D9359CE9C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73" y="1251436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42432C-E524-4C34-AAB6-999011944F8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563" y="4270872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E732E0-29D5-4665-BCCE-AAC1ED1CF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50" y="5834702"/>
            <a:ext cx="609600" cy="60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E7B9ABF-CCB9-4A9F-8346-F7E8C18126E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33" y="514761"/>
            <a:ext cx="609600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BB6601-E8A4-4486-BC2A-C59D5BE86D0C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6" y="1290492"/>
            <a:ext cx="609601" cy="60960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6EFA19-1A3E-4413-8979-215A04EDE675}"/>
              </a:ext>
            </a:extLst>
          </p:cNvPr>
          <p:cNvSpPr/>
          <p:nvPr/>
        </p:nvSpPr>
        <p:spPr>
          <a:xfrm>
            <a:off x="1951154" y="1295518"/>
            <a:ext cx="3029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Ingestion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4CFFE4-068A-490F-836E-5C92D946A071}"/>
              </a:ext>
            </a:extLst>
          </p:cNvPr>
          <p:cNvSpPr/>
          <p:nvPr/>
        </p:nvSpPr>
        <p:spPr>
          <a:xfrm>
            <a:off x="5984931" y="514761"/>
            <a:ext cx="37253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Transmission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1234FE-2969-4335-988F-885C84682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3" b="90000" l="0" r="90000">
                        <a14:backgroundMark x1="47917" y1="75000" x2="51667" y2="67083"/>
                        <a14:backgroundMark x1="71250" y1="65417" x2="74583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245934" y="1700808"/>
            <a:ext cx="4720825" cy="3999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65F88-1361-48AA-89F4-4FE66D8B5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56101" y="2875795"/>
            <a:ext cx="2451456" cy="24514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9390E1-AEE5-4037-B728-3BD95203FA6D}"/>
              </a:ext>
            </a:extLst>
          </p:cNvPr>
          <p:cNvSpPr/>
          <p:nvPr/>
        </p:nvSpPr>
        <p:spPr>
          <a:xfrm>
            <a:off x="3257525" y="2861900"/>
            <a:ext cx="628569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3462">
                  <a:solidFill>
                    <a:srgbClr val="674D77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Internet of Things </a:t>
            </a:r>
            <a:endParaRPr lang="en-US" sz="6000" b="1" cap="none" spc="0" dirty="0">
              <a:ln w="13462">
                <a:solidFill>
                  <a:srgbClr val="674D77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8C2C0BD-2362-4D89-B535-9EDEA3311E01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6" y="4610155"/>
            <a:ext cx="6096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E5169D-E896-473E-8633-A65509E90D0E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86" y="524362"/>
            <a:ext cx="632903" cy="63290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E4F5EE-DC6F-4465-BC98-033C236EF103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96" y="3707810"/>
            <a:ext cx="609600" cy="609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8F630A-6462-4ED1-A9F2-7ECE2D8263C2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03" y="5833433"/>
            <a:ext cx="609600" cy="609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1D8B62-AEC2-46E9-96EF-952F069662AB}"/>
              </a:ext>
            </a:extLst>
          </p:cNvPr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7" y="3997860"/>
            <a:ext cx="609600" cy="6096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A7A397E-24E2-4CE8-8389-B9BEA977ECE4}"/>
              </a:ext>
            </a:extLst>
          </p:cNvPr>
          <p:cNvSpPr/>
          <p:nvPr/>
        </p:nvSpPr>
        <p:spPr>
          <a:xfrm>
            <a:off x="9346454" y="4251605"/>
            <a:ext cx="22942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03EAAC-B63E-4694-A26D-23D700B6CE6C}"/>
              </a:ext>
            </a:extLst>
          </p:cNvPr>
          <p:cNvSpPr/>
          <p:nvPr/>
        </p:nvSpPr>
        <p:spPr>
          <a:xfrm>
            <a:off x="5335773" y="5798296"/>
            <a:ext cx="36375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Visualization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3CD2E-D5D7-408F-BD4A-255CCD04260B}"/>
              </a:ext>
            </a:extLst>
          </p:cNvPr>
          <p:cNvSpPr/>
          <p:nvPr/>
        </p:nvSpPr>
        <p:spPr>
          <a:xfrm>
            <a:off x="724029" y="4604765"/>
            <a:ext cx="28664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 </a:t>
            </a:r>
            <a:b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D5DA6E-F8C3-4757-9BBD-B2757024D598}"/>
              </a:ext>
            </a:extLst>
          </p:cNvPr>
          <p:cNvSpPr/>
          <p:nvPr/>
        </p:nvSpPr>
        <p:spPr>
          <a:xfrm>
            <a:off x="5495191" y="2228932"/>
            <a:ext cx="15872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28575" cmpd="sng">
                  <a:solidFill>
                    <a:srgbClr val="8886A3"/>
                  </a:solidFill>
                  <a:prstDash val="solid"/>
                </a:ln>
                <a:solidFill>
                  <a:srgbClr val="72CAA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A77DD6-1E4A-457F-906B-968018C2466E}"/>
              </a:ext>
            </a:extLst>
          </p:cNvPr>
          <p:cNvSpPr/>
          <p:nvPr/>
        </p:nvSpPr>
        <p:spPr>
          <a:xfrm>
            <a:off x="5083072" y="3716690"/>
            <a:ext cx="21418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50" dirty="0">
                <a:ln w="28575" cmpd="sng">
                  <a:solidFill>
                    <a:srgbClr val="715377"/>
                  </a:solidFill>
                  <a:prstDash val="solid"/>
                </a:ln>
                <a:solidFill>
                  <a:srgbClr val="AD7FB5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Works?</a:t>
            </a:r>
          </a:p>
        </p:txBody>
      </p:sp>
    </p:spTree>
    <p:extLst>
      <p:ext uri="{BB962C8B-B14F-4D97-AF65-F5344CB8AC3E}">
        <p14:creationId xmlns:p14="http://schemas.microsoft.com/office/powerpoint/2010/main" val="112508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EA6FDE-7C46-42C9-BB8F-2A574AC6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7"/>
          <a:stretch/>
        </p:blipFill>
        <p:spPr>
          <a:xfrm>
            <a:off x="0" y="0"/>
            <a:ext cx="1128057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C1A07-84F6-40F8-AC34-2DE2A338916C}"/>
              </a:ext>
            </a:extLst>
          </p:cNvPr>
          <p:cNvSpPr/>
          <p:nvPr/>
        </p:nvSpPr>
        <p:spPr>
          <a:xfrm>
            <a:off x="335360" y="4797152"/>
            <a:ext cx="10729192" cy="576064"/>
          </a:xfrm>
          <a:prstGeom prst="rect">
            <a:avLst/>
          </a:prstGeom>
          <a:solidFill>
            <a:srgbClr val="72CAAF"/>
          </a:solidFill>
          <a:ln>
            <a:solidFill>
              <a:srgbClr val="49C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k-MK" sz="2000" b="1" dirty="0">
                <a:latin typeface="Arial Black" panose="020B0A04020102020204" pitchFamily="34" charset="0"/>
              </a:rPr>
              <a:t>Паметните системи и </a:t>
            </a:r>
            <a:r>
              <a:rPr lang="en-US" sz="2000" b="1" dirty="0">
                <a:latin typeface="Arial Black" panose="020B0A04020102020204" pitchFamily="34" charset="0"/>
              </a:rPr>
              <a:t>Internet</a:t>
            </a:r>
            <a:r>
              <a:rPr lang="mk-MK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>
                <a:latin typeface="Arial Black" panose="020B0A04020102020204" pitchFamily="34" charset="0"/>
              </a:rPr>
              <a:t>of Things </a:t>
            </a:r>
            <a:r>
              <a:rPr lang="mk-MK" sz="2000" b="1" dirty="0">
                <a:latin typeface="Arial Black" panose="020B0A04020102020204" pitchFamily="34" charset="0"/>
              </a:rPr>
              <a:t>се водени од комбинацијата на: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264CE-9614-4AA2-AEFA-16E073BA8E05}"/>
              </a:ext>
            </a:extLst>
          </p:cNvPr>
          <p:cNvSpPr/>
          <p:nvPr/>
        </p:nvSpPr>
        <p:spPr>
          <a:xfrm>
            <a:off x="342463" y="5541848"/>
            <a:ext cx="8517953" cy="695464"/>
          </a:xfrm>
          <a:prstGeom prst="rect">
            <a:avLst/>
          </a:prstGeom>
          <a:solidFill>
            <a:srgbClr val="F22C7B"/>
          </a:solidFill>
          <a:ln>
            <a:solidFill>
              <a:srgbClr val="FE7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55E4A-1BCA-4EE5-BC66-0B53DD1D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484784"/>
            <a:ext cx="3384376" cy="14345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7C8B9-A669-468B-AF34-4AA28C5A091A}"/>
              </a:ext>
            </a:extLst>
          </p:cNvPr>
          <p:cNvSpPr/>
          <p:nvPr/>
        </p:nvSpPr>
        <p:spPr>
          <a:xfrm>
            <a:off x="602808" y="5657627"/>
            <a:ext cx="2562904" cy="576064"/>
          </a:xfrm>
          <a:prstGeom prst="rect">
            <a:avLst/>
          </a:prstGeom>
          <a:solidFill>
            <a:srgbClr val="46E09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Garamond Pro" panose="02020502060506020403" pitchFamily="18" charset="0"/>
              </a:rPr>
              <a:t>Sensors</a:t>
            </a:r>
            <a:r>
              <a:rPr lang="en-US" sz="2000" dirty="0">
                <a:latin typeface="Adobe Garamond Pro" panose="02020502060506020403" pitchFamily="18" charset="0"/>
              </a:rPr>
              <a:t> &amp; actuators</a:t>
            </a:r>
            <a:endParaRPr lang="mk-MK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8F17E-6567-4C8C-8116-7FCE9499C008}"/>
              </a:ext>
            </a:extLst>
          </p:cNvPr>
          <p:cNvSpPr/>
          <p:nvPr/>
        </p:nvSpPr>
        <p:spPr>
          <a:xfrm>
            <a:off x="3499064" y="5657627"/>
            <a:ext cx="2562904" cy="576064"/>
          </a:xfrm>
          <a:prstGeom prst="rect">
            <a:avLst/>
          </a:prstGeom>
          <a:solidFill>
            <a:srgbClr val="46E09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Garamond Pro" panose="02020502060506020403" pitchFamily="18" charset="0"/>
              </a:rPr>
              <a:t>Connectivity </a:t>
            </a:r>
            <a:endParaRPr lang="mk-MK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157F2-03BC-438D-9673-8B79833FF904}"/>
              </a:ext>
            </a:extLst>
          </p:cNvPr>
          <p:cNvSpPr/>
          <p:nvPr/>
        </p:nvSpPr>
        <p:spPr>
          <a:xfrm>
            <a:off x="6396000" y="5657627"/>
            <a:ext cx="2562904" cy="576064"/>
          </a:xfrm>
          <a:prstGeom prst="rect">
            <a:avLst/>
          </a:prstGeom>
          <a:solidFill>
            <a:srgbClr val="46E09B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Garamond Pro" panose="02020502060506020403" pitchFamily="18" charset="0"/>
              </a:rPr>
              <a:t>People &amp; Processes </a:t>
            </a:r>
            <a:endParaRPr lang="mk-M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DD42BE-FA3D-4141-9C4E-9E7273262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5" y="5706255"/>
            <a:ext cx="476250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BC30B3-1805-489A-9794-45BFE8F0D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05" y="5725531"/>
            <a:ext cx="476250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6D500D-3082-4192-80C7-3A3E931C9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80" y="5719635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8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62ADA-7746-4F27-913E-B4ADFFF33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" t="943"/>
          <a:stretch/>
        </p:blipFill>
        <p:spPr>
          <a:xfrm>
            <a:off x="0" y="0"/>
            <a:ext cx="12192512" cy="68814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D37EA8-48EA-4A50-95B2-CBE3771B61BB}"/>
              </a:ext>
            </a:extLst>
          </p:cNvPr>
          <p:cNvSpPr/>
          <p:nvPr/>
        </p:nvSpPr>
        <p:spPr>
          <a:xfrm>
            <a:off x="4440496" y="443940"/>
            <a:ext cx="71192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9600" b="1" dirty="0">
                <a:ln w="22225">
                  <a:solidFill>
                    <a:schemeClr val="tx1"/>
                  </a:solidFill>
                  <a:prstDash val="solid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Raspberry Pi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DBBEA7-AA1D-46D6-AE39-DF6B25A59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952" y="2212028"/>
            <a:ext cx="3672408" cy="36724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E340B8-5CC0-453C-BE3F-F932FC10BF80}"/>
              </a:ext>
            </a:extLst>
          </p:cNvPr>
          <p:cNvSpPr/>
          <p:nvPr/>
        </p:nvSpPr>
        <p:spPr>
          <a:xfrm>
            <a:off x="3512700" y="91414"/>
            <a:ext cx="51666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k-MK" sz="4800" b="1" dirty="0">
                <a:ln w="28575">
                  <a:solidFill>
                    <a:srgbClr val="A36F9D"/>
                  </a:solidFill>
                  <a:prstDash val="solid"/>
                </a:ln>
                <a:solidFill>
                  <a:srgbClr val="CCFFC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Што е </a:t>
            </a:r>
            <a:endParaRPr lang="en-US" sz="4800" b="1" dirty="0">
              <a:ln w="28575">
                <a:solidFill>
                  <a:srgbClr val="A36F9D"/>
                </a:solidFill>
                <a:prstDash val="solid"/>
              </a:ln>
              <a:solidFill>
                <a:srgbClr val="CCFFCC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9EF7DB-1353-493D-A555-8364B352E8B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953" y="779114"/>
            <a:ext cx="921694" cy="92169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22E4F0-54A1-41FB-A9C6-EEB36A2EBC7B}"/>
              </a:ext>
            </a:extLst>
          </p:cNvPr>
          <p:cNvSpPr/>
          <p:nvPr/>
        </p:nvSpPr>
        <p:spPr>
          <a:xfrm>
            <a:off x="5294474" y="1824044"/>
            <a:ext cx="688217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 Pi </a:t>
            </a:r>
            <a:r>
              <a:rPr lang="mk-MK" dirty="0"/>
              <a:t>е името на серијалот на </a:t>
            </a:r>
            <a:r>
              <a:rPr lang="en-US" dirty="0"/>
              <a:t>single-board</a:t>
            </a:r>
            <a:r>
              <a:rPr lang="mk-MK" dirty="0"/>
              <a:t> компјутери направени од Фондацијата Raspberry Pi, добротворнаорганизација </a:t>
            </a:r>
          </a:p>
          <a:p>
            <a:pPr algn="r"/>
            <a:r>
              <a:rPr lang="mk-MK" dirty="0"/>
              <a:t>во Велика Британија, чија цел е да ги едуцира луѓето за компјутерите и да создаде полесен пристап за учење.</a:t>
            </a:r>
          </a:p>
          <a:p>
            <a:pPr algn="r"/>
            <a:r>
              <a:rPr lang="mk-MK" dirty="0"/>
              <a:t> Во големина е колку една кредитна картичка и се приклучува </a:t>
            </a:r>
          </a:p>
          <a:p>
            <a:pPr algn="r"/>
            <a:r>
              <a:rPr lang="mk-MK" dirty="0"/>
              <a:t>на компјутерскиот монитор или ТВ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mk-MK" dirty="0"/>
              <a:t>  Користат </a:t>
            </a:r>
          </a:p>
          <a:p>
            <a:pPr algn="r"/>
            <a:r>
              <a:rPr lang="mk-MK" dirty="0"/>
              <a:t>700 MHz процесор ARM, а моделите се наоѓаат </a:t>
            </a:r>
          </a:p>
          <a:p>
            <a:pPr algn="r"/>
            <a:r>
              <a:rPr lang="mk-MK" dirty="0"/>
              <a:t>опремени  со 256 MB или 512 MB RAM меморија.</a:t>
            </a:r>
          </a:p>
          <a:p>
            <a:pPr algn="r"/>
            <a:r>
              <a:rPr lang="mk-MK" dirty="0"/>
              <a:t>Разликуваме два модела на уредот: Model A и </a:t>
            </a:r>
          </a:p>
          <a:p>
            <a:pPr algn="r"/>
            <a:r>
              <a:rPr lang="mk-MK" dirty="0"/>
              <a:t>Model B. Единствените вистински разлики се </a:t>
            </a:r>
          </a:p>
          <a:p>
            <a:pPr algn="r"/>
            <a:r>
              <a:rPr lang="mk-MK" dirty="0"/>
              <a:t>додавањето на Ethernet и дополнителната </a:t>
            </a:r>
          </a:p>
          <a:p>
            <a:pPr algn="r"/>
            <a:r>
              <a:rPr lang="mk-MK" dirty="0"/>
              <a:t>USB порта на поскапиот Model B.</a:t>
            </a:r>
            <a:endParaRPr lang="mk-MK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mk-MK" dirty="0"/>
              <a:t>Го користат Linux како нивен </a:t>
            </a:r>
          </a:p>
          <a:p>
            <a:pPr algn="r"/>
            <a:r>
              <a:rPr lang="mk-MK" dirty="0"/>
              <a:t>оперативен систем. Исто така е</a:t>
            </a:r>
          </a:p>
          <a:p>
            <a:pPr algn="r"/>
            <a:r>
              <a:rPr lang="mk-MK" dirty="0"/>
              <a:t> достапен и Raspbmc, оперативен </a:t>
            </a:r>
          </a:p>
          <a:p>
            <a:pPr algn="r"/>
            <a:r>
              <a:rPr lang="mk-MK" dirty="0"/>
              <a:t>систем специјално создаден за </a:t>
            </a:r>
          </a:p>
          <a:p>
            <a:pPr algn="r"/>
            <a:r>
              <a:rPr lang="mk-MK" dirty="0"/>
              <a:t>користење на Pi како дигитален</a:t>
            </a:r>
          </a:p>
          <a:p>
            <a:pPr algn="r"/>
            <a:r>
              <a:rPr lang="mk-MK" dirty="0"/>
              <a:t> центар за медиуми или HTPC.</a:t>
            </a:r>
          </a:p>
          <a:p>
            <a:pPr algn="r"/>
            <a:endParaRPr lang="mk-MK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CD6973B-7DC6-406D-B7E0-2FF70D2256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8"/>
          <a:stretch/>
        </p:blipFill>
        <p:spPr>
          <a:xfrm>
            <a:off x="0" y="2157704"/>
            <a:ext cx="6884372" cy="3896593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463380-7332-4F75-B620-F01C74DD8B17}"/>
              </a:ext>
            </a:extLst>
          </p:cNvPr>
          <p:cNvCxnSpPr>
            <a:cxnSpLocks/>
          </p:cNvCxnSpPr>
          <p:nvPr/>
        </p:nvCxnSpPr>
        <p:spPr>
          <a:xfrm flipH="1">
            <a:off x="2135560" y="2510201"/>
            <a:ext cx="585552" cy="367951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0221A5C-EAC6-4603-883C-8E444D707C04}"/>
              </a:ext>
            </a:extLst>
          </p:cNvPr>
          <p:cNvSpPr/>
          <p:nvPr/>
        </p:nvSpPr>
        <p:spPr>
          <a:xfrm>
            <a:off x="575008" y="2078626"/>
            <a:ext cx="4292208" cy="523220"/>
          </a:xfrm>
          <a:prstGeom prst="rect">
            <a:avLst/>
          </a:prstGeom>
          <a:solidFill>
            <a:srgbClr val="F283A5"/>
          </a:solidFill>
          <a:ln w="28575">
            <a:solidFill>
              <a:srgbClr val="E0678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mk-MK" sz="1400" dirty="0">
                <a:solidFill>
                  <a:schemeClr val="bg1"/>
                </a:solidFill>
              </a:rPr>
              <a:t>Влезни и излезни пинови за генерална употреба</a:t>
            </a:r>
          </a:p>
          <a:p>
            <a:pPr algn="ctr"/>
            <a:r>
              <a:rPr lang="mk-MK" sz="1400" dirty="0">
                <a:solidFill>
                  <a:schemeClr val="bg1"/>
                </a:solidFill>
              </a:rPr>
              <a:t> со поврзување на електронски компоненти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EFE71C-CAB2-4CDF-ABE5-E96CE4C206F9}"/>
              </a:ext>
            </a:extLst>
          </p:cNvPr>
          <p:cNvCxnSpPr>
            <a:cxnSpLocks/>
          </p:cNvCxnSpPr>
          <p:nvPr/>
        </p:nvCxnSpPr>
        <p:spPr>
          <a:xfrm flipV="1">
            <a:off x="1101540" y="5330861"/>
            <a:ext cx="313709" cy="330387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587381-EBEB-4667-AC1D-CDEE889F71F6}"/>
              </a:ext>
            </a:extLst>
          </p:cNvPr>
          <p:cNvSpPr/>
          <p:nvPr/>
        </p:nvSpPr>
        <p:spPr>
          <a:xfrm>
            <a:off x="348482" y="5562538"/>
            <a:ext cx="1269899" cy="584775"/>
          </a:xfrm>
          <a:prstGeom prst="rect">
            <a:avLst/>
          </a:prstGeom>
          <a:solidFill>
            <a:srgbClr val="F283A5"/>
          </a:solidFill>
          <a:ln w="28575">
            <a:solidFill>
              <a:srgbClr val="E0678F"/>
            </a:solidFill>
          </a:ln>
        </p:spPr>
        <p:txBody>
          <a:bodyPr wrap="square">
            <a:spAutoFit/>
          </a:bodyPr>
          <a:lstStyle/>
          <a:p>
            <a:r>
              <a:rPr lang="mk-MK" sz="1600" dirty="0">
                <a:solidFill>
                  <a:schemeClr val="bg1"/>
                </a:solidFill>
              </a:rPr>
              <a:t>Микро УСБ напојување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89DED4-C076-440E-84C2-C1D752C35484}"/>
              </a:ext>
            </a:extLst>
          </p:cNvPr>
          <p:cNvCxnSpPr>
            <a:cxnSpLocks/>
          </p:cNvCxnSpPr>
          <p:nvPr/>
        </p:nvCxnSpPr>
        <p:spPr>
          <a:xfrm flipV="1">
            <a:off x="2269227" y="5318132"/>
            <a:ext cx="132878" cy="420935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980D5-4378-42B1-BC75-CE60D52A2984}"/>
              </a:ext>
            </a:extLst>
          </p:cNvPr>
          <p:cNvSpPr/>
          <p:nvPr/>
        </p:nvSpPr>
        <p:spPr>
          <a:xfrm>
            <a:off x="1825336" y="5557124"/>
            <a:ext cx="1269899" cy="369332"/>
          </a:xfrm>
          <a:prstGeom prst="rect">
            <a:avLst/>
          </a:prstGeom>
          <a:solidFill>
            <a:srgbClr val="F283A5"/>
          </a:solidFill>
          <a:ln w="28575">
            <a:solidFill>
              <a:srgbClr val="E0678F"/>
            </a:solidFill>
          </a:ln>
        </p:spPr>
        <p:txBody>
          <a:bodyPr wrap="none">
            <a:spAutoFit/>
          </a:bodyPr>
          <a:lstStyle/>
          <a:p>
            <a:r>
              <a:rPr lang="mk-MK" dirty="0">
                <a:solidFill>
                  <a:schemeClr val="bg1"/>
                </a:solidFill>
              </a:rPr>
              <a:t>HDMI порт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FC4F9D-118C-4C6F-A368-5258D1F2BAD0}"/>
              </a:ext>
            </a:extLst>
          </p:cNvPr>
          <p:cNvCxnSpPr>
            <a:cxnSpLocks/>
          </p:cNvCxnSpPr>
          <p:nvPr/>
        </p:nvCxnSpPr>
        <p:spPr>
          <a:xfrm flipH="1" flipV="1">
            <a:off x="3798806" y="5124088"/>
            <a:ext cx="641690" cy="557708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C77E10D-0294-46D6-A145-420E821E4E19}"/>
              </a:ext>
            </a:extLst>
          </p:cNvPr>
          <p:cNvSpPr/>
          <p:nvPr/>
        </p:nvSpPr>
        <p:spPr>
          <a:xfrm>
            <a:off x="3601685" y="5554401"/>
            <a:ext cx="1184940" cy="369332"/>
          </a:xfrm>
          <a:prstGeom prst="rect">
            <a:avLst/>
          </a:prstGeom>
          <a:solidFill>
            <a:srgbClr val="F283A5"/>
          </a:solidFill>
          <a:ln w="28575">
            <a:solidFill>
              <a:srgbClr val="E0678F"/>
            </a:solidFill>
          </a:ln>
        </p:spPr>
        <p:txBody>
          <a:bodyPr wrap="none">
            <a:spAutoFit/>
          </a:bodyPr>
          <a:lstStyle/>
          <a:p>
            <a:r>
              <a:rPr lang="mk-MK" dirty="0">
                <a:solidFill>
                  <a:schemeClr val="bg1"/>
                </a:solidFill>
              </a:rPr>
              <a:t>А</a:t>
            </a:r>
            <a:r>
              <a:rPr lang="en-US" dirty="0">
                <a:solidFill>
                  <a:schemeClr val="bg1"/>
                </a:solidFill>
              </a:rPr>
              <a:t>udio jack</a:t>
            </a:r>
            <a:endParaRPr lang="mk-MK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8D584C5-F836-49DD-8795-83508169D5B9}"/>
              </a:ext>
            </a:extLst>
          </p:cNvPr>
          <p:cNvCxnSpPr>
            <a:cxnSpLocks/>
          </p:cNvCxnSpPr>
          <p:nvPr/>
        </p:nvCxnSpPr>
        <p:spPr>
          <a:xfrm flipH="1">
            <a:off x="4693569" y="3874966"/>
            <a:ext cx="682351" cy="155962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8753E4-1AC7-4736-90C1-42EC8BDDE698}"/>
              </a:ext>
            </a:extLst>
          </p:cNvPr>
          <p:cNvCxnSpPr>
            <a:cxnSpLocks/>
          </p:cNvCxnSpPr>
          <p:nvPr/>
        </p:nvCxnSpPr>
        <p:spPr>
          <a:xfrm flipH="1" flipV="1">
            <a:off x="4752857" y="3122844"/>
            <a:ext cx="754358" cy="179786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B389890-BFED-49B2-BA28-4924FB349EE7}"/>
              </a:ext>
            </a:extLst>
          </p:cNvPr>
          <p:cNvSpPr/>
          <p:nvPr/>
        </p:nvSpPr>
        <p:spPr>
          <a:xfrm>
            <a:off x="5315927" y="2550508"/>
            <a:ext cx="1563624" cy="1563914"/>
          </a:xfrm>
          <a:prstGeom prst="rtTriangle">
            <a:avLst/>
          </a:prstGeom>
          <a:solidFill>
            <a:srgbClr val="F283A5"/>
          </a:solidFill>
          <a:ln w="57150">
            <a:solidFill>
              <a:srgbClr val="E0678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mk-MK" sz="1400" dirty="0">
                <a:solidFill>
                  <a:schemeClr val="bg1"/>
                </a:solidFill>
              </a:rPr>
              <a:t>USB порти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D7A57A-6899-46F1-A0D8-6F2C98D596D3}"/>
              </a:ext>
            </a:extLst>
          </p:cNvPr>
          <p:cNvCxnSpPr>
            <a:cxnSpLocks/>
          </p:cNvCxnSpPr>
          <p:nvPr/>
        </p:nvCxnSpPr>
        <p:spPr>
          <a:xfrm flipH="1">
            <a:off x="4837572" y="4797152"/>
            <a:ext cx="538348" cy="0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A2DC3A42-E2AE-4E99-A0E2-0937DAD3F998}"/>
              </a:ext>
            </a:extLst>
          </p:cNvPr>
          <p:cNvSpPr/>
          <p:nvPr/>
        </p:nvSpPr>
        <p:spPr>
          <a:xfrm>
            <a:off x="5189216" y="4576528"/>
            <a:ext cx="2296061" cy="1200329"/>
          </a:xfrm>
          <a:prstGeom prst="homePlate">
            <a:avLst>
              <a:gd name="adj" fmla="val 39880"/>
            </a:avLst>
          </a:prstGeom>
          <a:solidFill>
            <a:srgbClr val="F283A5"/>
          </a:solidFill>
          <a:ln w="28575">
            <a:solidFill>
              <a:srgbClr val="E0678F"/>
            </a:solidFill>
          </a:ln>
        </p:spPr>
        <p:txBody>
          <a:bodyPr wrap="square">
            <a:spAutoFit/>
          </a:bodyPr>
          <a:lstStyle/>
          <a:p>
            <a:endParaRPr lang="mk-MK" sz="1200" dirty="0">
              <a:solidFill>
                <a:schemeClr val="bg1"/>
              </a:solidFill>
            </a:endParaRPr>
          </a:p>
          <a:p>
            <a:r>
              <a:rPr lang="mk-MK" sz="1200" dirty="0">
                <a:solidFill>
                  <a:schemeClr val="bg1"/>
                </a:solidFill>
              </a:rPr>
              <a:t>Нема мрежен интерфејс, но тие поддржуваат мрежно поврзување преку Wi-Fi и Ethernet преку USB.</a:t>
            </a:r>
            <a:br>
              <a:rPr lang="mk-MK" sz="1200" dirty="0">
                <a:solidFill>
                  <a:schemeClr val="bg1"/>
                </a:solidFill>
              </a:rPr>
            </a:br>
            <a:endParaRPr lang="mk-MK" sz="120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42AB8CD-C4B7-419E-A941-EFE6F8932CA4}"/>
              </a:ext>
            </a:extLst>
          </p:cNvPr>
          <p:cNvCxnSpPr>
            <a:cxnSpLocks/>
          </p:cNvCxnSpPr>
          <p:nvPr/>
        </p:nvCxnSpPr>
        <p:spPr>
          <a:xfrm>
            <a:off x="695400" y="4106000"/>
            <a:ext cx="440635" cy="122701"/>
          </a:xfrm>
          <a:prstGeom prst="straightConnector1">
            <a:avLst/>
          </a:prstGeom>
          <a:ln w="57150">
            <a:solidFill>
              <a:srgbClr val="E067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3D983D6-04AB-400C-9458-B7BE6F63B09D}"/>
              </a:ext>
            </a:extLst>
          </p:cNvPr>
          <p:cNvSpPr/>
          <p:nvPr/>
        </p:nvSpPr>
        <p:spPr>
          <a:xfrm>
            <a:off x="0" y="3952947"/>
            <a:ext cx="983431" cy="461665"/>
          </a:xfrm>
          <a:prstGeom prst="rect">
            <a:avLst/>
          </a:prstGeom>
          <a:solidFill>
            <a:srgbClr val="F283A5"/>
          </a:solidFill>
          <a:ln w="28575">
            <a:solidFill>
              <a:srgbClr val="E0678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mk-MK" sz="1200" dirty="0">
                <a:solidFill>
                  <a:schemeClr val="bg1"/>
                </a:solidFill>
              </a:rPr>
              <a:t>MicroSD картичка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mk-MK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0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3B2137-B425-46A2-8D4A-61A935E5D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5"/>
          <a:stretch/>
        </p:blipFill>
        <p:spPr>
          <a:xfrm>
            <a:off x="635732" y="7654"/>
            <a:ext cx="10920536" cy="686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14C77-2ACD-4AB2-BA8C-76CB38083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" b="1961"/>
          <a:stretch/>
        </p:blipFill>
        <p:spPr>
          <a:xfrm>
            <a:off x="335360" y="1412776"/>
            <a:ext cx="11521280" cy="3600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A6DE47-12E9-43E0-8D07-32EB6265545D}"/>
              </a:ext>
            </a:extLst>
          </p:cNvPr>
          <p:cNvSpPr/>
          <p:nvPr/>
        </p:nvSpPr>
        <p:spPr>
          <a:xfrm>
            <a:off x="1559496" y="355387"/>
            <a:ext cx="9937104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95A0CE-87CF-42CD-9016-CEFACB320C96}"/>
              </a:ext>
            </a:extLst>
          </p:cNvPr>
          <p:cNvSpPr/>
          <p:nvPr/>
        </p:nvSpPr>
        <p:spPr>
          <a:xfrm>
            <a:off x="767408" y="5157192"/>
            <a:ext cx="10081120" cy="15841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1FF1C5-CC90-4217-B10F-6F99F40610FD}"/>
              </a:ext>
            </a:extLst>
          </p:cNvPr>
          <p:cNvSpPr/>
          <p:nvPr/>
        </p:nvSpPr>
        <p:spPr>
          <a:xfrm>
            <a:off x="10980204" y="4088173"/>
            <a:ext cx="1144733" cy="1368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DBF89A-32F7-47BE-9EBA-5EBE504F904D}"/>
              </a:ext>
            </a:extLst>
          </p:cNvPr>
          <p:cNvCxnSpPr>
            <a:cxnSpLocks/>
          </p:cNvCxnSpPr>
          <p:nvPr/>
        </p:nvCxnSpPr>
        <p:spPr>
          <a:xfrm rot="5400000">
            <a:off x="6236010" y="5000538"/>
            <a:ext cx="1304156" cy="576064"/>
          </a:xfrm>
          <a:prstGeom prst="bentConnector3">
            <a:avLst>
              <a:gd name="adj1" fmla="val 50000"/>
            </a:avLst>
          </a:prstGeom>
          <a:ln w="28575">
            <a:solidFill>
              <a:srgbClr val="F2486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6AB147-3EC3-41B3-AFDB-7430EF9EE4D0}"/>
              </a:ext>
            </a:extLst>
          </p:cNvPr>
          <p:cNvCxnSpPr>
            <a:cxnSpLocks/>
          </p:cNvCxnSpPr>
          <p:nvPr/>
        </p:nvCxnSpPr>
        <p:spPr>
          <a:xfrm>
            <a:off x="7176120" y="4649130"/>
            <a:ext cx="2448272" cy="0"/>
          </a:xfrm>
          <a:prstGeom prst="line">
            <a:avLst/>
          </a:prstGeom>
          <a:ln w="28575">
            <a:solidFill>
              <a:srgbClr val="F248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789E18-EB59-4085-8B3B-E4F349D931EE}"/>
              </a:ext>
            </a:extLst>
          </p:cNvPr>
          <p:cNvCxnSpPr>
            <a:cxnSpLocks/>
          </p:cNvCxnSpPr>
          <p:nvPr/>
        </p:nvCxnSpPr>
        <p:spPr>
          <a:xfrm>
            <a:off x="9624392" y="3692129"/>
            <a:ext cx="0" cy="957001"/>
          </a:xfrm>
          <a:prstGeom prst="line">
            <a:avLst/>
          </a:prstGeom>
          <a:ln w="28575">
            <a:solidFill>
              <a:srgbClr val="F248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7D044B-99B5-4DE1-8319-7297FB7078A3}"/>
              </a:ext>
            </a:extLst>
          </p:cNvPr>
          <p:cNvCxnSpPr>
            <a:cxnSpLocks/>
          </p:cNvCxnSpPr>
          <p:nvPr/>
        </p:nvCxnSpPr>
        <p:spPr>
          <a:xfrm>
            <a:off x="8904312" y="5085184"/>
            <a:ext cx="1224136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D81799-D7C6-43C6-AE34-C555809260AE}"/>
              </a:ext>
            </a:extLst>
          </p:cNvPr>
          <p:cNvCxnSpPr>
            <a:cxnSpLocks/>
          </p:cNvCxnSpPr>
          <p:nvPr/>
        </p:nvCxnSpPr>
        <p:spPr>
          <a:xfrm>
            <a:off x="10128448" y="3692129"/>
            <a:ext cx="0" cy="1393055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586A18-9C96-438C-8C01-E1E2832F1026}"/>
              </a:ext>
            </a:extLst>
          </p:cNvPr>
          <p:cNvCxnSpPr/>
          <p:nvPr/>
        </p:nvCxnSpPr>
        <p:spPr>
          <a:xfrm>
            <a:off x="8904312" y="5085184"/>
            <a:ext cx="0" cy="855464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C0A52E-839F-4942-B9F8-E562AD5973C9}"/>
              </a:ext>
            </a:extLst>
          </p:cNvPr>
          <p:cNvCxnSpPr>
            <a:cxnSpLocks/>
          </p:cNvCxnSpPr>
          <p:nvPr/>
        </p:nvCxnSpPr>
        <p:spPr>
          <a:xfrm>
            <a:off x="10632504" y="3692129"/>
            <a:ext cx="0" cy="2185143"/>
          </a:xfrm>
          <a:prstGeom prst="straightConnector1">
            <a:avLst/>
          </a:prstGeom>
          <a:ln w="28575">
            <a:solidFill>
              <a:srgbClr val="72CAA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C1F156-9752-43BD-A63C-EC2B866D13CF}"/>
              </a:ext>
            </a:extLst>
          </p:cNvPr>
          <p:cNvSpPr/>
          <p:nvPr/>
        </p:nvSpPr>
        <p:spPr>
          <a:xfrm>
            <a:off x="9336360" y="3212976"/>
            <a:ext cx="1512165" cy="57205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F2A5889-9F10-4390-AE4C-AA4507177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56" y="6078006"/>
            <a:ext cx="381000" cy="38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622E684-F667-4F03-937C-8E84ED333E43}"/>
              </a:ext>
            </a:extLst>
          </p:cNvPr>
          <p:cNvPicPr/>
          <p:nvPr/>
        </p:nvPicPr>
        <p:blipFill>
          <a:blip r:embed="rId5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956" y="6039203"/>
            <a:ext cx="379095" cy="37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45B24F4-1E5A-4027-83C2-5BBFA2F183C1}"/>
              </a:ext>
            </a:extLst>
          </p:cNvPr>
          <p:cNvPicPr/>
          <p:nvPr/>
        </p:nvPicPr>
        <p:blipFill>
          <a:blip r:embed="rId7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64" y="6039203"/>
            <a:ext cx="379095" cy="3790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5D0A863-BEC5-4448-AF17-0CE65DDB383E}"/>
              </a:ext>
            </a:extLst>
          </p:cNvPr>
          <p:cNvSpPr txBox="1"/>
          <p:nvPr/>
        </p:nvSpPr>
        <p:spPr>
          <a:xfrm>
            <a:off x="6119804" y="6444043"/>
            <a:ext cx="960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GPIO13</a:t>
            </a:r>
            <a:endParaRPr lang="mk-MK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2625EB-9180-4412-9E8C-C52B8C832029}"/>
              </a:ext>
            </a:extLst>
          </p:cNvPr>
          <p:cNvSpPr txBox="1"/>
          <p:nvPr/>
        </p:nvSpPr>
        <p:spPr>
          <a:xfrm>
            <a:off x="8357784" y="6395167"/>
            <a:ext cx="960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GPIO19</a:t>
            </a:r>
            <a:endParaRPr lang="mk-MK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55EAA3-FC15-4571-8B20-3F5DBE84B95C}"/>
              </a:ext>
            </a:extLst>
          </p:cNvPr>
          <p:cNvSpPr txBox="1"/>
          <p:nvPr/>
        </p:nvSpPr>
        <p:spPr>
          <a:xfrm>
            <a:off x="10260560" y="6384985"/>
            <a:ext cx="960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GPIO26</a:t>
            </a:r>
            <a:endParaRPr lang="mk-MK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BF657-C4F6-4B7D-91FC-977490A78812}"/>
              </a:ext>
            </a:extLst>
          </p:cNvPr>
          <p:cNvSpPr txBox="1"/>
          <p:nvPr/>
        </p:nvSpPr>
        <p:spPr>
          <a:xfrm>
            <a:off x="407368" y="446003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CC"/>
                </a:solidFill>
                <a:latin typeface="+mj-lt"/>
              </a:rPr>
              <a:t>pi@raspberrypi: ~$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sudo pionout</a:t>
            </a:r>
            <a:endParaRPr lang="mk-MK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494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66E856-6337-4018-97F2-6B508E85AAFE}"/>
              </a:ext>
            </a:extLst>
          </p:cNvPr>
          <p:cNvCxnSpPr/>
          <p:nvPr/>
        </p:nvCxnSpPr>
        <p:spPr>
          <a:xfrm>
            <a:off x="0" y="332656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A275F2-C5C4-4C30-925C-31D881A5D331}"/>
              </a:ext>
            </a:extLst>
          </p:cNvPr>
          <p:cNvCxnSpPr/>
          <p:nvPr/>
        </p:nvCxnSpPr>
        <p:spPr>
          <a:xfrm>
            <a:off x="0" y="772239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824100-D60C-44C8-8811-AE542EA860FF}"/>
              </a:ext>
            </a:extLst>
          </p:cNvPr>
          <p:cNvCxnSpPr/>
          <p:nvPr/>
        </p:nvCxnSpPr>
        <p:spPr>
          <a:xfrm>
            <a:off x="0" y="1196751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0C3EC8-A206-4FC0-80E4-FF5D379B1BCC}"/>
              </a:ext>
            </a:extLst>
          </p:cNvPr>
          <p:cNvCxnSpPr/>
          <p:nvPr/>
        </p:nvCxnSpPr>
        <p:spPr>
          <a:xfrm>
            <a:off x="0" y="1700808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655A58-F39D-4263-AD99-8CFF7C68D374}"/>
              </a:ext>
            </a:extLst>
          </p:cNvPr>
          <p:cNvCxnSpPr/>
          <p:nvPr/>
        </p:nvCxnSpPr>
        <p:spPr>
          <a:xfrm>
            <a:off x="0" y="2204864"/>
            <a:ext cx="1219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20B216-9BB4-46A1-B6AA-F8DD4BAB08EE}"/>
              </a:ext>
            </a:extLst>
          </p:cNvPr>
          <p:cNvCxnSpPr/>
          <p:nvPr/>
        </p:nvCxnSpPr>
        <p:spPr>
          <a:xfrm>
            <a:off x="0" y="2636912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4344D5-0B2A-4C73-8C0E-304750BECFAB}"/>
              </a:ext>
            </a:extLst>
          </p:cNvPr>
          <p:cNvCxnSpPr/>
          <p:nvPr/>
        </p:nvCxnSpPr>
        <p:spPr>
          <a:xfrm>
            <a:off x="0" y="3068960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2CA44-AB8D-414D-BB65-5D341E03E854}"/>
              </a:ext>
            </a:extLst>
          </p:cNvPr>
          <p:cNvCxnSpPr/>
          <p:nvPr/>
        </p:nvCxnSpPr>
        <p:spPr>
          <a:xfrm>
            <a:off x="0" y="3501008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F4B29E-C59E-4968-B3A2-84CD09A3C380}"/>
              </a:ext>
            </a:extLst>
          </p:cNvPr>
          <p:cNvCxnSpPr/>
          <p:nvPr/>
        </p:nvCxnSpPr>
        <p:spPr>
          <a:xfrm>
            <a:off x="0" y="3933056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DA286E-70A2-44F5-BEE4-A7FCF0A07B95}"/>
              </a:ext>
            </a:extLst>
          </p:cNvPr>
          <p:cNvCxnSpPr/>
          <p:nvPr/>
        </p:nvCxnSpPr>
        <p:spPr>
          <a:xfrm>
            <a:off x="0" y="4365104"/>
            <a:ext cx="1219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39E765-FC6B-44B7-A6EA-8678EB37B548}"/>
              </a:ext>
            </a:extLst>
          </p:cNvPr>
          <p:cNvCxnSpPr/>
          <p:nvPr/>
        </p:nvCxnSpPr>
        <p:spPr>
          <a:xfrm>
            <a:off x="0" y="4797152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F0BA3-7C34-4B1F-BA41-7FC3079AF05C}"/>
              </a:ext>
            </a:extLst>
          </p:cNvPr>
          <p:cNvCxnSpPr/>
          <p:nvPr/>
        </p:nvCxnSpPr>
        <p:spPr>
          <a:xfrm>
            <a:off x="0" y="5229200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EE2D2-1C5D-43D9-8EF5-4F4F7B418FCF}"/>
              </a:ext>
            </a:extLst>
          </p:cNvPr>
          <p:cNvCxnSpPr/>
          <p:nvPr/>
        </p:nvCxnSpPr>
        <p:spPr>
          <a:xfrm>
            <a:off x="0" y="5661248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A89F0D-C653-42FF-A49A-36C25DE0907A}"/>
              </a:ext>
            </a:extLst>
          </p:cNvPr>
          <p:cNvCxnSpPr/>
          <p:nvPr/>
        </p:nvCxnSpPr>
        <p:spPr>
          <a:xfrm>
            <a:off x="0" y="6093296"/>
            <a:ext cx="1219200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BA79D3-78EF-40D2-93D4-9B8D9A3A5C8F}"/>
              </a:ext>
            </a:extLst>
          </p:cNvPr>
          <p:cNvCxnSpPr/>
          <p:nvPr/>
        </p:nvCxnSpPr>
        <p:spPr>
          <a:xfrm>
            <a:off x="0" y="6497488"/>
            <a:ext cx="12192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29C911-20DC-416D-A139-53701CD90E2C}"/>
              </a:ext>
            </a:extLst>
          </p:cNvPr>
          <p:cNvCxnSpPr>
            <a:cxnSpLocks/>
          </p:cNvCxnSpPr>
          <p:nvPr/>
        </p:nvCxnSpPr>
        <p:spPr>
          <a:xfrm>
            <a:off x="170351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E5C863-8BE9-4428-AD40-216E6BB7764D}"/>
              </a:ext>
            </a:extLst>
          </p:cNvPr>
          <p:cNvCxnSpPr>
            <a:cxnSpLocks/>
          </p:cNvCxnSpPr>
          <p:nvPr/>
        </p:nvCxnSpPr>
        <p:spPr>
          <a:xfrm>
            <a:off x="213556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F65641-A659-4DED-89AA-06E31D9DD495}"/>
              </a:ext>
            </a:extLst>
          </p:cNvPr>
          <p:cNvCxnSpPr>
            <a:cxnSpLocks/>
          </p:cNvCxnSpPr>
          <p:nvPr/>
        </p:nvCxnSpPr>
        <p:spPr>
          <a:xfrm>
            <a:off x="256760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CCEC7E-5259-4B8F-8C72-315A20436F76}"/>
              </a:ext>
            </a:extLst>
          </p:cNvPr>
          <p:cNvCxnSpPr>
            <a:cxnSpLocks/>
          </p:cNvCxnSpPr>
          <p:nvPr/>
        </p:nvCxnSpPr>
        <p:spPr>
          <a:xfrm>
            <a:off x="299965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9A2284-C967-434D-B2D8-6BCCF1575837}"/>
              </a:ext>
            </a:extLst>
          </p:cNvPr>
          <p:cNvCxnSpPr>
            <a:cxnSpLocks/>
          </p:cNvCxnSpPr>
          <p:nvPr/>
        </p:nvCxnSpPr>
        <p:spPr>
          <a:xfrm>
            <a:off x="3431704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1AAA8-9886-4DDB-9A48-EF5E409585D4}"/>
              </a:ext>
            </a:extLst>
          </p:cNvPr>
          <p:cNvCxnSpPr>
            <a:cxnSpLocks/>
          </p:cNvCxnSpPr>
          <p:nvPr/>
        </p:nvCxnSpPr>
        <p:spPr>
          <a:xfrm>
            <a:off x="386375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A644B9-28A1-4B2F-95BA-AB874628E1AE}"/>
              </a:ext>
            </a:extLst>
          </p:cNvPr>
          <p:cNvCxnSpPr>
            <a:cxnSpLocks/>
          </p:cNvCxnSpPr>
          <p:nvPr/>
        </p:nvCxnSpPr>
        <p:spPr>
          <a:xfrm>
            <a:off x="429580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4A702E-D755-4225-BAF4-D1E82B15BB62}"/>
              </a:ext>
            </a:extLst>
          </p:cNvPr>
          <p:cNvCxnSpPr>
            <a:cxnSpLocks/>
          </p:cNvCxnSpPr>
          <p:nvPr/>
        </p:nvCxnSpPr>
        <p:spPr>
          <a:xfrm>
            <a:off x="472784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4751BC-CE86-440B-86DF-03D77053D120}"/>
              </a:ext>
            </a:extLst>
          </p:cNvPr>
          <p:cNvCxnSpPr>
            <a:cxnSpLocks/>
          </p:cNvCxnSpPr>
          <p:nvPr/>
        </p:nvCxnSpPr>
        <p:spPr>
          <a:xfrm>
            <a:off x="515989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0A6579-F917-4299-81FC-7A82E255C0A5}"/>
              </a:ext>
            </a:extLst>
          </p:cNvPr>
          <p:cNvCxnSpPr>
            <a:cxnSpLocks/>
          </p:cNvCxnSpPr>
          <p:nvPr/>
        </p:nvCxnSpPr>
        <p:spPr>
          <a:xfrm>
            <a:off x="5591944" y="-44832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3916FE-1C17-42C0-81FD-2CBC6D4595FA}"/>
              </a:ext>
            </a:extLst>
          </p:cNvPr>
          <p:cNvCxnSpPr>
            <a:cxnSpLocks/>
          </p:cNvCxnSpPr>
          <p:nvPr/>
        </p:nvCxnSpPr>
        <p:spPr>
          <a:xfrm>
            <a:off x="602399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BF6FB9-AB5F-4936-A163-8ED2DB6F930E}"/>
              </a:ext>
            </a:extLst>
          </p:cNvPr>
          <p:cNvCxnSpPr>
            <a:cxnSpLocks/>
          </p:cNvCxnSpPr>
          <p:nvPr/>
        </p:nvCxnSpPr>
        <p:spPr>
          <a:xfrm>
            <a:off x="645604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502B6-371C-4865-9791-1F74AF451035}"/>
              </a:ext>
            </a:extLst>
          </p:cNvPr>
          <p:cNvCxnSpPr>
            <a:cxnSpLocks/>
          </p:cNvCxnSpPr>
          <p:nvPr/>
        </p:nvCxnSpPr>
        <p:spPr>
          <a:xfrm>
            <a:off x="8184232" y="0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4ECE9A-5FE4-4A03-8C60-D6612BC3B1F6}"/>
              </a:ext>
            </a:extLst>
          </p:cNvPr>
          <p:cNvCxnSpPr>
            <a:cxnSpLocks/>
          </p:cNvCxnSpPr>
          <p:nvPr/>
        </p:nvCxnSpPr>
        <p:spPr>
          <a:xfrm>
            <a:off x="732013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22C9D25-7C76-4567-9862-4BBDC159114C}"/>
              </a:ext>
            </a:extLst>
          </p:cNvPr>
          <p:cNvCxnSpPr>
            <a:cxnSpLocks/>
          </p:cNvCxnSpPr>
          <p:nvPr/>
        </p:nvCxnSpPr>
        <p:spPr>
          <a:xfrm>
            <a:off x="688808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A125F1-C66F-4368-BA48-A5A782F69BC3}"/>
              </a:ext>
            </a:extLst>
          </p:cNvPr>
          <p:cNvCxnSpPr>
            <a:cxnSpLocks/>
          </p:cNvCxnSpPr>
          <p:nvPr/>
        </p:nvCxnSpPr>
        <p:spPr>
          <a:xfrm>
            <a:off x="7752184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32FC7D-4E71-4EA1-8077-97304468F2F0}"/>
              </a:ext>
            </a:extLst>
          </p:cNvPr>
          <p:cNvCxnSpPr>
            <a:cxnSpLocks/>
          </p:cNvCxnSpPr>
          <p:nvPr/>
        </p:nvCxnSpPr>
        <p:spPr>
          <a:xfrm>
            <a:off x="8616280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D9F4B33-A369-4AA9-950A-E41A874DB1D6}"/>
              </a:ext>
            </a:extLst>
          </p:cNvPr>
          <p:cNvCxnSpPr>
            <a:cxnSpLocks/>
          </p:cNvCxnSpPr>
          <p:nvPr/>
        </p:nvCxnSpPr>
        <p:spPr>
          <a:xfrm>
            <a:off x="90483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C5A215-E185-404E-9F71-EF499419790D}"/>
              </a:ext>
            </a:extLst>
          </p:cNvPr>
          <p:cNvCxnSpPr>
            <a:cxnSpLocks/>
          </p:cNvCxnSpPr>
          <p:nvPr/>
        </p:nvCxnSpPr>
        <p:spPr>
          <a:xfrm>
            <a:off x="9480376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7415F90-633D-491E-B75E-EA8921896E0C}"/>
              </a:ext>
            </a:extLst>
          </p:cNvPr>
          <p:cNvCxnSpPr>
            <a:cxnSpLocks/>
          </p:cNvCxnSpPr>
          <p:nvPr/>
        </p:nvCxnSpPr>
        <p:spPr>
          <a:xfrm>
            <a:off x="9912424" y="0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FDBCB8-B09D-4890-A4F6-2E30A88F7E12}"/>
              </a:ext>
            </a:extLst>
          </p:cNvPr>
          <p:cNvCxnSpPr>
            <a:cxnSpLocks/>
          </p:cNvCxnSpPr>
          <p:nvPr/>
        </p:nvCxnSpPr>
        <p:spPr>
          <a:xfrm>
            <a:off x="10344472" y="-39504"/>
            <a:ext cx="0" cy="68580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CB5CA2A-378A-4EF9-86D7-B78647464F23}"/>
              </a:ext>
            </a:extLst>
          </p:cNvPr>
          <p:cNvCxnSpPr>
            <a:cxnSpLocks/>
          </p:cNvCxnSpPr>
          <p:nvPr/>
        </p:nvCxnSpPr>
        <p:spPr>
          <a:xfrm>
            <a:off x="10776520" y="-44832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6F511B-24B6-4479-8948-861BC6E691CD}"/>
              </a:ext>
            </a:extLst>
          </p:cNvPr>
          <p:cNvCxnSpPr>
            <a:cxnSpLocks/>
          </p:cNvCxnSpPr>
          <p:nvPr/>
        </p:nvCxnSpPr>
        <p:spPr>
          <a:xfrm>
            <a:off x="11208568" y="-44832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6B7DBB-0B1C-4917-AC5D-ACD80043049A}"/>
              </a:ext>
            </a:extLst>
          </p:cNvPr>
          <p:cNvCxnSpPr>
            <a:cxnSpLocks/>
          </p:cNvCxnSpPr>
          <p:nvPr/>
        </p:nvCxnSpPr>
        <p:spPr>
          <a:xfrm>
            <a:off x="11712624" y="-44832"/>
            <a:ext cx="0" cy="685800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Резултат со слика за raspberry pi 2 model b illustration">
            <a:extLst>
              <a:ext uri="{FF2B5EF4-FFF2-40B4-BE49-F238E27FC236}">
                <a16:creationId xmlns:a16="http://schemas.microsoft.com/office/drawing/2014/main" id="{6D075761-E747-4C8A-B745-70995179C65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4791" y1="15906" x2="87943" y2="10058"/>
                        <a14:foregroundMark x1="85816" y1="41988" x2="86998" y2="37895"/>
                        <a14:foregroundMark x1="89125" y1="73801" x2="89125" y2="73801"/>
                        <a14:foregroundMark x1="87392" y1="80000" x2="79669" y2="77661"/>
                        <a14:foregroundMark x1="87155" y1="82573" x2="96612" y2="72398"/>
                        <a14:foregroundMark x1="95981" y1="72398" x2="78487" y2="70643"/>
                        <a14:foregroundMark x1="78881" y1="70643" x2="78881" y2="70877"/>
                        <a14:foregroundMark x1="82821" y1="54269" x2="91726" y2="40234"/>
                        <a14:foregroundMark x1="91883" y1="40234" x2="94799" y2="54854"/>
                        <a14:foregroundMark x1="97557" y1="15088" x2="81481" y2="15088"/>
                        <a14:foregroundMark x1="84003" y1="9240" x2="93459" y2="5965"/>
                        <a14:foregroundMark x1="60441" y1="90760" x2="60993" y2="82339"/>
                        <a14:foregroundMark x1="70686" y1="90175" x2="70686" y2="87836"/>
                        <a14:foregroundMark x1="70843" y1="7719" x2="63357" y2="6550"/>
                        <a14:foregroundMark x1="3625" y1="7719" x2="5595" y2="7719"/>
                        <a14:foregroundMark x1="6935" y1="7719" x2="9850" y2="7485"/>
                        <a14:foregroundMark x1="4571" y1="90760" x2="12214" y2="90760"/>
                        <a14:foregroundMark x1="12214" y1="94269" x2="37431" y2="93099"/>
                        <a14:foregroundMark x1="35855" y1="87018" x2="41371" y2="83158"/>
                        <a14:foregroundMark x1="38613" y1="81170" x2="42711" y2="92281"/>
                        <a14:foregroundMark x1="69898" y1="91111" x2="70055" y2="86433"/>
                        <a14:foregroundMark x1="16785" y1="49825" x2="19701" y2="29942"/>
                        <a14:backgroundMark x1="98739" y1="32281" x2="98739" y2="29942"/>
                        <a14:backgroundMark x1="98345" y1="62456" x2="98345" y2="60936"/>
                        <a14:backgroundMark x1="39007" y1="98713" x2="41135" y2="9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75" y="3429000"/>
            <a:ext cx="4529873" cy="304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5B48ED-3E22-405A-A360-05ADB2BDF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2" b="98513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4384" y="1269048"/>
            <a:ext cx="3810000" cy="256222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2B84A2D-7113-4815-ABC3-697376DEC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5" y="1423181"/>
            <a:ext cx="3873353" cy="290554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9AF1230-4334-42AC-B9B9-1263447FA0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14" y="383560"/>
            <a:ext cx="1382710" cy="138271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661BDA3-37F9-4C3E-B589-C3A6F54CC2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50" b="90000" l="5111" r="90000">
                        <a14:foregroundMark x1="46444" y1="37625" x2="46444" y2="37625"/>
                        <a14:foregroundMark x1="44222" y1="42375" x2="44222" y2="42375"/>
                        <a14:foregroundMark x1="60111" y1="52875" x2="60111" y2="5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91720">
            <a:off x="3433226" y="977102"/>
            <a:ext cx="2356072" cy="2094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7DD63E-878E-4410-8EB6-F726E823D302}"/>
              </a:ext>
            </a:extLst>
          </p:cNvPr>
          <p:cNvSpPr txBox="1"/>
          <p:nvPr/>
        </p:nvSpPr>
        <p:spPr>
          <a:xfrm>
            <a:off x="533961" y="314943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Пинско кабле </a:t>
            </a:r>
            <a:b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</a:br>
            <a: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(машко-женско)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4B8521-7FE7-426F-84BF-D31F6FC67FCC}"/>
              </a:ext>
            </a:extLst>
          </p:cNvPr>
          <p:cNvSpPr txBox="1"/>
          <p:nvPr/>
        </p:nvSpPr>
        <p:spPr>
          <a:xfrm>
            <a:off x="3693794" y="452928"/>
            <a:ext cx="2247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Отпорник 3.3 </a:t>
            </a:r>
            <a:r>
              <a:rPr lang="el-GR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Ω</a:t>
            </a:r>
            <a:endParaRPr lang="mk-MK" sz="2000" dirty="0">
              <a:latin typeface="Bookman Old Style" panose="02050604050505020204" pitchFamily="18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D92A83-2DED-4DDB-A7E5-13B41AB8001F}"/>
              </a:ext>
            </a:extLst>
          </p:cNvPr>
          <p:cNvSpPr txBox="1"/>
          <p:nvPr/>
        </p:nvSpPr>
        <p:spPr>
          <a:xfrm>
            <a:off x="6133856" y="2274568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LED </a:t>
            </a:r>
            <a: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Диоди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B36554-9524-4A84-B8E6-3DB59B8A8345}"/>
              </a:ext>
            </a:extLst>
          </p:cNvPr>
          <p:cNvSpPr txBox="1"/>
          <p:nvPr/>
        </p:nvSpPr>
        <p:spPr>
          <a:xfrm>
            <a:off x="8091251" y="206707"/>
            <a:ext cx="2235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Adobe Garamond Pro" panose="02020502060506020403" pitchFamily="18" charset="0"/>
                <a:cs typeface="Courier New" panose="02070309020205020404" pitchFamily="49" charset="0"/>
              </a:rPr>
              <a:t>Breadboard</a:t>
            </a:r>
            <a:endParaRPr lang="mk-MK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60671C-84CD-4698-A216-0FA8D73CCE53}"/>
              </a:ext>
            </a:extLst>
          </p:cNvPr>
          <p:cNvSpPr txBox="1"/>
          <p:nvPr/>
        </p:nvSpPr>
        <p:spPr>
          <a:xfrm>
            <a:off x="714474" y="4797152"/>
            <a:ext cx="2075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Adobe Garamond Pro" panose="02020502060506020403" pitchFamily="18" charset="0"/>
                <a:cs typeface="Courier New" panose="02070309020205020404" pitchFamily="49" charset="0"/>
              </a:rPr>
              <a:t>Raspberry Pi</a:t>
            </a:r>
            <a:endParaRPr lang="mk-MK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487E3-3842-45D4-A0ED-8E90A790373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2043">
            <a:off x="2474880" y="5206557"/>
            <a:ext cx="710947" cy="710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DFAF12-65B8-4BB6-91EF-3439B5F2677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4675">
            <a:off x="919337" y="971495"/>
            <a:ext cx="496142" cy="49614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CA8C2E8-0D35-4DC7-87CB-B4C928A33298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33020">
            <a:off x="4437392" y="902581"/>
            <a:ext cx="609600" cy="609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DF536E6-F95F-4F8A-82B1-5ABCDDC83B16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5483" y="1672068"/>
            <a:ext cx="548444" cy="54844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1496E6B-6174-43C8-A6AB-2C8E5EB2FDF2}"/>
              </a:ext>
            </a:extLst>
          </p:cNvPr>
          <p:cNvSpPr txBox="1"/>
          <p:nvPr/>
        </p:nvSpPr>
        <p:spPr>
          <a:xfrm>
            <a:off x="3339321" y="445105"/>
            <a:ext cx="487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dobe Garamond Pro" panose="02020502060506020403" pitchFamily="18" charset="0"/>
                <a:cs typeface="Courier New" panose="02070309020205020404" pitchFamily="49" charset="0"/>
              </a:rPr>
              <a:t>3 x</a:t>
            </a:r>
            <a:endParaRPr lang="mk-MK" sz="2000" dirty="0">
              <a:latin typeface="Bookman Old Style" panose="02050604050505020204" pitchFamily="18" charset="0"/>
              <a:cs typeface="Courier New" panose="02070309020205020404" pitchFamily="49" charset="0"/>
            </a:endParaRPr>
          </a:p>
        </p:txBody>
      </p:sp>
      <p:sp>
        <p:nvSpPr>
          <p:cNvPr id="59" name="Flowchart: Card 58">
            <a:extLst>
              <a:ext uri="{FF2B5EF4-FFF2-40B4-BE49-F238E27FC236}">
                <a16:creationId xmlns:a16="http://schemas.microsoft.com/office/drawing/2014/main" id="{0168B26B-6D97-4B7A-8AEE-E33FAF8ED47C}"/>
              </a:ext>
            </a:extLst>
          </p:cNvPr>
          <p:cNvSpPr/>
          <p:nvPr/>
        </p:nvSpPr>
        <p:spPr>
          <a:xfrm>
            <a:off x="8060107" y="4818869"/>
            <a:ext cx="3621369" cy="2296501"/>
          </a:xfrm>
          <a:prstGeom prst="flowChartPunchedCar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A9E86-E053-45EA-BF27-A369458EB5D9}"/>
              </a:ext>
            </a:extLst>
          </p:cNvPr>
          <p:cNvCxnSpPr>
            <a:cxnSpLocks/>
          </p:cNvCxnSpPr>
          <p:nvPr/>
        </p:nvCxnSpPr>
        <p:spPr>
          <a:xfrm>
            <a:off x="8153088" y="5178909"/>
            <a:ext cx="0" cy="1892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859AF8D-516F-4A6F-B645-D401928C4196}"/>
              </a:ext>
            </a:extLst>
          </p:cNvPr>
          <p:cNvCxnSpPr>
            <a:cxnSpLocks/>
          </p:cNvCxnSpPr>
          <p:nvPr/>
        </p:nvCxnSpPr>
        <p:spPr>
          <a:xfrm>
            <a:off x="8513128" y="4962885"/>
            <a:ext cx="31683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7F82232-C7B2-4CD7-8091-4F6163CA0886}"/>
              </a:ext>
            </a:extLst>
          </p:cNvPr>
          <p:cNvSpPr/>
          <p:nvPr/>
        </p:nvSpPr>
        <p:spPr>
          <a:xfrm>
            <a:off x="8688676" y="4817753"/>
            <a:ext cx="2969260" cy="163001"/>
          </a:xfrm>
          <a:custGeom>
            <a:avLst/>
            <a:gdLst>
              <a:gd name="connsiteX0" fmla="*/ 170180 w 2969260"/>
              <a:gd name="connsiteY0" fmla="*/ 43180 h 182880"/>
              <a:gd name="connsiteX1" fmla="*/ 147320 w 2969260"/>
              <a:gd name="connsiteY1" fmla="*/ 50800 h 182880"/>
              <a:gd name="connsiteX2" fmla="*/ 132080 w 2969260"/>
              <a:gd name="connsiteY2" fmla="*/ 60960 h 182880"/>
              <a:gd name="connsiteX3" fmla="*/ 111760 w 2969260"/>
              <a:gd name="connsiteY3" fmla="*/ 68580 h 182880"/>
              <a:gd name="connsiteX4" fmla="*/ 96520 w 2969260"/>
              <a:gd name="connsiteY4" fmla="*/ 78740 h 182880"/>
              <a:gd name="connsiteX5" fmla="*/ 78740 w 2969260"/>
              <a:gd name="connsiteY5" fmla="*/ 86360 h 182880"/>
              <a:gd name="connsiteX6" fmla="*/ 60960 w 2969260"/>
              <a:gd name="connsiteY6" fmla="*/ 99060 h 182880"/>
              <a:gd name="connsiteX7" fmla="*/ 40640 w 2969260"/>
              <a:gd name="connsiteY7" fmla="*/ 114300 h 182880"/>
              <a:gd name="connsiteX8" fmla="*/ 25400 w 2969260"/>
              <a:gd name="connsiteY8" fmla="*/ 127000 h 182880"/>
              <a:gd name="connsiteX9" fmla="*/ 15240 w 2969260"/>
              <a:gd name="connsiteY9" fmla="*/ 134620 h 182880"/>
              <a:gd name="connsiteX10" fmla="*/ 0 w 2969260"/>
              <a:gd name="connsiteY10" fmla="*/ 157480 h 182880"/>
              <a:gd name="connsiteX11" fmla="*/ 50800 w 2969260"/>
              <a:gd name="connsiteY11" fmla="*/ 160020 h 182880"/>
              <a:gd name="connsiteX12" fmla="*/ 86360 w 2969260"/>
              <a:gd name="connsiteY12" fmla="*/ 154940 h 182880"/>
              <a:gd name="connsiteX13" fmla="*/ 99060 w 2969260"/>
              <a:gd name="connsiteY13" fmla="*/ 152400 h 182880"/>
              <a:gd name="connsiteX14" fmla="*/ 121920 w 2969260"/>
              <a:gd name="connsiteY14" fmla="*/ 149860 h 182880"/>
              <a:gd name="connsiteX15" fmla="*/ 167640 w 2969260"/>
              <a:gd name="connsiteY15" fmla="*/ 142240 h 182880"/>
              <a:gd name="connsiteX16" fmla="*/ 195580 w 2969260"/>
              <a:gd name="connsiteY16" fmla="*/ 137160 h 182880"/>
              <a:gd name="connsiteX17" fmla="*/ 208280 w 2969260"/>
              <a:gd name="connsiteY17" fmla="*/ 129540 h 182880"/>
              <a:gd name="connsiteX18" fmla="*/ 228600 w 2969260"/>
              <a:gd name="connsiteY18" fmla="*/ 124460 h 182880"/>
              <a:gd name="connsiteX19" fmla="*/ 243840 w 2969260"/>
              <a:gd name="connsiteY19" fmla="*/ 116840 h 182880"/>
              <a:gd name="connsiteX20" fmla="*/ 261620 w 2969260"/>
              <a:gd name="connsiteY20" fmla="*/ 109220 h 182880"/>
              <a:gd name="connsiteX21" fmla="*/ 297180 w 2969260"/>
              <a:gd name="connsiteY21" fmla="*/ 88900 h 182880"/>
              <a:gd name="connsiteX22" fmla="*/ 317500 w 2969260"/>
              <a:gd name="connsiteY22" fmla="*/ 81280 h 182880"/>
              <a:gd name="connsiteX23" fmla="*/ 337820 w 2969260"/>
              <a:gd name="connsiteY23" fmla="*/ 73660 h 182880"/>
              <a:gd name="connsiteX24" fmla="*/ 345440 w 2969260"/>
              <a:gd name="connsiteY24" fmla="*/ 68580 h 182880"/>
              <a:gd name="connsiteX25" fmla="*/ 353060 w 2969260"/>
              <a:gd name="connsiteY25" fmla="*/ 81280 h 182880"/>
              <a:gd name="connsiteX26" fmla="*/ 342900 w 2969260"/>
              <a:gd name="connsiteY26" fmla="*/ 83820 h 182880"/>
              <a:gd name="connsiteX27" fmla="*/ 317500 w 2969260"/>
              <a:gd name="connsiteY27" fmla="*/ 99060 h 182880"/>
              <a:gd name="connsiteX28" fmla="*/ 307340 w 2969260"/>
              <a:gd name="connsiteY28" fmla="*/ 106680 h 182880"/>
              <a:gd name="connsiteX29" fmla="*/ 289560 w 2969260"/>
              <a:gd name="connsiteY29" fmla="*/ 116840 h 182880"/>
              <a:gd name="connsiteX30" fmla="*/ 261620 w 2969260"/>
              <a:gd name="connsiteY30" fmla="*/ 139700 h 182880"/>
              <a:gd name="connsiteX31" fmla="*/ 259080 w 2969260"/>
              <a:gd name="connsiteY31" fmla="*/ 149860 h 182880"/>
              <a:gd name="connsiteX32" fmla="*/ 254000 w 2969260"/>
              <a:gd name="connsiteY32" fmla="*/ 157480 h 182880"/>
              <a:gd name="connsiteX33" fmla="*/ 256540 w 2969260"/>
              <a:gd name="connsiteY33" fmla="*/ 167640 h 182880"/>
              <a:gd name="connsiteX34" fmla="*/ 276860 w 2969260"/>
              <a:gd name="connsiteY34" fmla="*/ 165100 h 182880"/>
              <a:gd name="connsiteX35" fmla="*/ 345440 w 2969260"/>
              <a:gd name="connsiteY35" fmla="*/ 132080 h 182880"/>
              <a:gd name="connsiteX36" fmla="*/ 386080 w 2969260"/>
              <a:gd name="connsiteY36" fmla="*/ 114300 h 182880"/>
              <a:gd name="connsiteX37" fmla="*/ 416560 w 2969260"/>
              <a:gd name="connsiteY37" fmla="*/ 96520 h 182880"/>
              <a:gd name="connsiteX38" fmla="*/ 431800 w 2969260"/>
              <a:gd name="connsiteY38" fmla="*/ 78740 h 182880"/>
              <a:gd name="connsiteX39" fmla="*/ 444500 w 2969260"/>
              <a:gd name="connsiteY39" fmla="*/ 63500 h 182880"/>
              <a:gd name="connsiteX40" fmla="*/ 447040 w 2969260"/>
              <a:gd name="connsiteY40" fmla="*/ 76200 h 182880"/>
              <a:gd name="connsiteX41" fmla="*/ 434340 w 2969260"/>
              <a:gd name="connsiteY41" fmla="*/ 109220 h 182880"/>
              <a:gd name="connsiteX42" fmla="*/ 416560 w 2969260"/>
              <a:gd name="connsiteY42" fmla="*/ 129540 h 182880"/>
              <a:gd name="connsiteX43" fmla="*/ 398780 w 2969260"/>
              <a:gd name="connsiteY43" fmla="*/ 154940 h 182880"/>
              <a:gd name="connsiteX44" fmla="*/ 396240 w 2969260"/>
              <a:gd name="connsiteY44" fmla="*/ 165100 h 182880"/>
              <a:gd name="connsiteX45" fmla="*/ 388620 w 2969260"/>
              <a:gd name="connsiteY45" fmla="*/ 175260 h 182880"/>
              <a:gd name="connsiteX46" fmla="*/ 391160 w 2969260"/>
              <a:gd name="connsiteY46" fmla="*/ 182880 h 182880"/>
              <a:gd name="connsiteX47" fmla="*/ 411480 w 2969260"/>
              <a:gd name="connsiteY47" fmla="*/ 172720 h 182880"/>
              <a:gd name="connsiteX48" fmla="*/ 436880 w 2969260"/>
              <a:gd name="connsiteY48" fmla="*/ 162560 h 182880"/>
              <a:gd name="connsiteX49" fmla="*/ 464820 w 2969260"/>
              <a:gd name="connsiteY49" fmla="*/ 147320 h 182880"/>
              <a:gd name="connsiteX50" fmla="*/ 508000 w 2969260"/>
              <a:gd name="connsiteY50" fmla="*/ 121920 h 182880"/>
              <a:gd name="connsiteX51" fmla="*/ 530860 w 2969260"/>
              <a:gd name="connsiteY51" fmla="*/ 106680 h 182880"/>
              <a:gd name="connsiteX52" fmla="*/ 541020 w 2969260"/>
              <a:gd name="connsiteY52" fmla="*/ 96520 h 182880"/>
              <a:gd name="connsiteX53" fmla="*/ 561340 w 2969260"/>
              <a:gd name="connsiteY53" fmla="*/ 83820 h 182880"/>
              <a:gd name="connsiteX54" fmla="*/ 553720 w 2969260"/>
              <a:gd name="connsiteY54" fmla="*/ 99060 h 182880"/>
              <a:gd name="connsiteX55" fmla="*/ 541020 w 2969260"/>
              <a:gd name="connsiteY55" fmla="*/ 109220 h 182880"/>
              <a:gd name="connsiteX56" fmla="*/ 530860 w 2969260"/>
              <a:gd name="connsiteY56" fmla="*/ 121920 h 182880"/>
              <a:gd name="connsiteX57" fmla="*/ 508000 w 2969260"/>
              <a:gd name="connsiteY57" fmla="*/ 147320 h 182880"/>
              <a:gd name="connsiteX58" fmla="*/ 520700 w 2969260"/>
              <a:gd name="connsiteY58" fmla="*/ 152400 h 182880"/>
              <a:gd name="connsiteX59" fmla="*/ 571500 w 2969260"/>
              <a:gd name="connsiteY59" fmla="*/ 124460 h 182880"/>
              <a:gd name="connsiteX60" fmla="*/ 604520 w 2969260"/>
              <a:gd name="connsiteY60" fmla="*/ 109220 h 182880"/>
              <a:gd name="connsiteX61" fmla="*/ 622300 w 2969260"/>
              <a:gd name="connsiteY61" fmla="*/ 96520 h 182880"/>
              <a:gd name="connsiteX62" fmla="*/ 642620 w 2969260"/>
              <a:gd name="connsiteY62" fmla="*/ 83820 h 182880"/>
              <a:gd name="connsiteX63" fmla="*/ 665480 w 2969260"/>
              <a:gd name="connsiteY63" fmla="*/ 73660 h 182880"/>
              <a:gd name="connsiteX64" fmla="*/ 680720 w 2969260"/>
              <a:gd name="connsiteY64" fmla="*/ 60960 h 182880"/>
              <a:gd name="connsiteX65" fmla="*/ 703580 w 2969260"/>
              <a:gd name="connsiteY65" fmla="*/ 48260 h 182880"/>
              <a:gd name="connsiteX66" fmla="*/ 713740 w 2969260"/>
              <a:gd name="connsiteY66" fmla="*/ 45720 h 182880"/>
              <a:gd name="connsiteX67" fmla="*/ 726440 w 2969260"/>
              <a:gd name="connsiteY67" fmla="*/ 40640 h 182880"/>
              <a:gd name="connsiteX68" fmla="*/ 741680 w 2969260"/>
              <a:gd name="connsiteY68" fmla="*/ 33020 h 182880"/>
              <a:gd name="connsiteX69" fmla="*/ 739140 w 2969260"/>
              <a:gd name="connsiteY69" fmla="*/ 55880 h 182880"/>
              <a:gd name="connsiteX70" fmla="*/ 721360 w 2969260"/>
              <a:gd name="connsiteY70" fmla="*/ 78740 h 182880"/>
              <a:gd name="connsiteX71" fmla="*/ 713740 w 2969260"/>
              <a:gd name="connsiteY71" fmla="*/ 93980 h 182880"/>
              <a:gd name="connsiteX72" fmla="*/ 690880 w 2969260"/>
              <a:gd name="connsiteY72" fmla="*/ 119380 h 182880"/>
              <a:gd name="connsiteX73" fmla="*/ 678180 w 2969260"/>
              <a:gd name="connsiteY73" fmla="*/ 134620 h 182880"/>
              <a:gd name="connsiteX74" fmla="*/ 662940 w 2969260"/>
              <a:gd name="connsiteY74" fmla="*/ 160020 h 182880"/>
              <a:gd name="connsiteX75" fmla="*/ 678180 w 2969260"/>
              <a:gd name="connsiteY75" fmla="*/ 162560 h 182880"/>
              <a:gd name="connsiteX76" fmla="*/ 731520 w 2969260"/>
              <a:gd name="connsiteY76" fmla="*/ 137160 h 182880"/>
              <a:gd name="connsiteX77" fmla="*/ 822960 w 2969260"/>
              <a:gd name="connsiteY77" fmla="*/ 96520 h 182880"/>
              <a:gd name="connsiteX78" fmla="*/ 850900 w 2969260"/>
              <a:gd name="connsiteY78" fmla="*/ 78740 h 182880"/>
              <a:gd name="connsiteX79" fmla="*/ 878840 w 2969260"/>
              <a:gd name="connsiteY79" fmla="*/ 66040 h 182880"/>
              <a:gd name="connsiteX80" fmla="*/ 914400 w 2969260"/>
              <a:gd name="connsiteY80" fmla="*/ 48260 h 182880"/>
              <a:gd name="connsiteX81" fmla="*/ 937260 w 2969260"/>
              <a:gd name="connsiteY81" fmla="*/ 38100 h 182880"/>
              <a:gd name="connsiteX82" fmla="*/ 932180 w 2969260"/>
              <a:gd name="connsiteY82" fmla="*/ 58420 h 182880"/>
              <a:gd name="connsiteX83" fmla="*/ 924560 w 2969260"/>
              <a:gd name="connsiteY83" fmla="*/ 68580 h 182880"/>
              <a:gd name="connsiteX84" fmla="*/ 896620 w 2969260"/>
              <a:gd name="connsiteY84" fmla="*/ 99060 h 182880"/>
              <a:gd name="connsiteX85" fmla="*/ 871220 w 2969260"/>
              <a:gd name="connsiteY85" fmla="*/ 119380 h 182880"/>
              <a:gd name="connsiteX86" fmla="*/ 861060 w 2969260"/>
              <a:gd name="connsiteY86" fmla="*/ 127000 h 182880"/>
              <a:gd name="connsiteX87" fmla="*/ 848360 w 2969260"/>
              <a:gd name="connsiteY87" fmla="*/ 139700 h 182880"/>
              <a:gd name="connsiteX88" fmla="*/ 922020 w 2969260"/>
              <a:gd name="connsiteY88" fmla="*/ 119380 h 182880"/>
              <a:gd name="connsiteX89" fmla="*/ 960120 w 2969260"/>
              <a:gd name="connsiteY89" fmla="*/ 111760 h 182880"/>
              <a:gd name="connsiteX90" fmla="*/ 995680 w 2969260"/>
              <a:gd name="connsiteY90" fmla="*/ 96520 h 182880"/>
              <a:gd name="connsiteX91" fmla="*/ 1043940 w 2969260"/>
              <a:gd name="connsiteY91" fmla="*/ 81280 h 182880"/>
              <a:gd name="connsiteX92" fmla="*/ 1079500 w 2969260"/>
              <a:gd name="connsiteY92" fmla="*/ 68580 h 182880"/>
              <a:gd name="connsiteX93" fmla="*/ 1104900 w 2969260"/>
              <a:gd name="connsiteY93" fmla="*/ 60960 h 182880"/>
              <a:gd name="connsiteX94" fmla="*/ 1143000 w 2969260"/>
              <a:gd name="connsiteY94" fmla="*/ 45720 h 182880"/>
              <a:gd name="connsiteX95" fmla="*/ 1150620 w 2969260"/>
              <a:gd name="connsiteY95" fmla="*/ 40640 h 182880"/>
              <a:gd name="connsiteX96" fmla="*/ 1153160 w 2969260"/>
              <a:gd name="connsiteY96" fmla="*/ 60960 h 182880"/>
              <a:gd name="connsiteX97" fmla="*/ 1140460 w 2969260"/>
              <a:gd name="connsiteY97" fmla="*/ 71120 h 182880"/>
              <a:gd name="connsiteX98" fmla="*/ 1127760 w 2969260"/>
              <a:gd name="connsiteY98" fmla="*/ 86360 h 182880"/>
              <a:gd name="connsiteX99" fmla="*/ 1122680 w 2969260"/>
              <a:gd name="connsiteY99" fmla="*/ 93980 h 182880"/>
              <a:gd name="connsiteX100" fmla="*/ 1094740 w 2969260"/>
              <a:gd name="connsiteY100" fmla="*/ 121920 h 182880"/>
              <a:gd name="connsiteX101" fmla="*/ 1084580 w 2969260"/>
              <a:gd name="connsiteY101" fmla="*/ 137160 h 182880"/>
              <a:gd name="connsiteX102" fmla="*/ 1143000 w 2969260"/>
              <a:gd name="connsiteY102" fmla="*/ 116840 h 182880"/>
              <a:gd name="connsiteX103" fmla="*/ 1239520 w 2969260"/>
              <a:gd name="connsiteY103" fmla="*/ 73660 h 182880"/>
              <a:gd name="connsiteX104" fmla="*/ 1267460 w 2969260"/>
              <a:gd name="connsiteY104" fmla="*/ 58420 h 182880"/>
              <a:gd name="connsiteX105" fmla="*/ 1290320 w 2969260"/>
              <a:gd name="connsiteY105" fmla="*/ 43180 h 182880"/>
              <a:gd name="connsiteX106" fmla="*/ 1305560 w 2969260"/>
              <a:gd name="connsiteY106" fmla="*/ 38100 h 182880"/>
              <a:gd name="connsiteX107" fmla="*/ 1313180 w 2969260"/>
              <a:gd name="connsiteY107" fmla="*/ 66040 h 182880"/>
              <a:gd name="connsiteX108" fmla="*/ 1303020 w 2969260"/>
              <a:gd name="connsiteY108" fmla="*/ 83820 h 182880"/>
              <a:gd name="connsiteX109" fmla="*/ 1285240 w 2969260"/>
              <a:gd name="connsiteY109" fmla="*/ 121920 h 182880"/>
              <a:gd name="connsiteX110" fmla="*/ 1267460 w 2969260"/>
              <a:gd name="connsiteY110" fmla="*/ 144780 h 182880"/>
              <a:gd name="connsiteX111" fmla="*/ 1254760 w 2969260"/>
              <a:gd name="connsiteY111" fmla="*/ 157480 h 182880"/>
              <a:gd name="connsiteX112" fmla="*/ 1277620 w 2969260"/>
              <a:gd name="connsiteY112" fmla="*/ 152400 h 182880"/>
              <a:gd name="connsiteX113" fmla="*/ 1292860 w 2969260"/>
              <a:gd name="connsiteY113" fmla="*/ 142240 h 182880"/>
              <a:gd name="connsiteX114" fmla="*/ 1353820 w 2969260"/>
              <a:gd name="connsiteY114" fmla="*/ 119380 h 182880"/>
              <a:gd name="connsiteX115" fmla="*/ 1384300 w 2969260"/>
              <a:gd name="connsiteY115" fmla="*/ 106680 h 182880"/>
              <a:gd name="connsiteX116" fmla="*/ 1412240 w 2969260"/>
              <a:gd name="connsiteY116" fmla="*/ 88900 h 182880"/>
              <a:gd name="connsiteX117" fmla="*/ 1452880 w 2969260"/>
              <a:gd name="connsiteY117" fmla="*/ 68580 h 182880"/>
              <a:gd name="connsiteX118" fmla="*/ 1480820 w 2969260"/>
              <a:gd name="connsiteY118" fmla="*/ 50800 h 182880"/>
              <a:gd name="connsiteX119" fmla="*/ 1478280 w 2969260"/>
              <a:gd name="connsiteY119" fmla="*/ 78740 h 182880"/>
              <a:gd name="connsiteX120" fmla="*/ 1475740 w 2969260"/>
              <a:gd name="connsiteY120" fmla="*/ 86360 h 182880"/>
              <a:gd name="connsiteX121" fmla="*/ 1450340 w 2969260"/>
              <a:gd name="connsiteY121" fmla="*/ 116840 h 182880"/>
              <a:gd name="connsiteX122" fmla="*/ 1430020 w 2969260"/>
              <a:gd name="connsiteY122" fmla="*/ 147320 h 182880"/>
              <a:gd name="connsiteX123" fmla="*/ 1424940 w 2969260"/>
              <a:gd name="connsiteY123" fmla="*/ 162560 h 182880"/>
              <a:gd name="connsiteX124" fmla="*/ 1419860 w 2969260"/>
              <a:gd name="connsiteY124" fmla="*/ 170180 h 182880"/>
              <a:gd name="connsiteX125" fmla="*/ 1488440 w 2969260"/>
              <a:gd name="connsiteY125" fmla="*/ 149860 h 182880"/>
              <a:gd name="connsiteX126" fmla="*/ 1628140 w 2969260"/>
              <a:gd name="connsiteY126" fmla="*/ 83820 h 182880"/>
              <a:gd name="connsiteX127" fmla="*/ 1673860 w 2969260"/>
              <a:gd name="connsiteY127" fmla="*/ 55880 h 182880"/>
              <a:gd name="connsiteX128" fmla="*/ 1689100 w 2969260"/>
              <a:gd name="connsiteY128" fmla="*/ 45720 h 182880"/>
              <a:gd name="connsiteX129" fmla="*/ 1678940 w 2969260"/>
              <a:gd name="connsiteY129" fmla="*/ 81280 h 182880"/>
              <a:gd name="connsiteX130" fmla="*/ 1673860 w 2969260"/>
              <a:gd name="connsiteY130" fmla="*/ 91440 h 182880"/>
              <a:gd name="connsiteX131" fmla="*/ 1656080 w 2969260"/>
              <a:gd name="connsiteY131" fmla="*/ 109220 h 182880"/>
              <a:gd name="connsiteX132" fmla="*/ 1648460 w 2969260"/>
              <a:gd name="connsiteY132" fmla="*/ 121920 h 182880"/>
              <a:gd name="connsiteX133" fmla="*/ 1635760 w 2969260"/>
              <a:gd name="connsiteY133" fmla="*/ 139700 h 182880"/>
              <a:gd name="connsiteX134" fmla="*/ 1630680 w 2969260"/>
              <a:gd name="connsiteY134" fmla="*/ 152400 h 182880"/>
              <a:gd name="connsiteX135" fmla="*/ 1638300 w 2969260"/>
              <a:gd name="connsiteY135" fmla="*/ 157480 h 182880"/>
              <a:gd name="connsiteX136" fmla="*/ 1704340 w 2969260"/>
              <a:gd name="connsiteY136" fmla="*/ 139700 h 182880"/>
              <a:gd name="connsiteX137" fmla="*/ 1732280 w 2969260"/>
              <a:gd name="connsiteY137" fmla="*/ 121920 h 182880"/>
              <a:gd name="connsiteX138" fmla="*/ 1790700 w 2969260"/>
              <a:gd name="connsiteY138" fmla="*/ 99060 h 182880"/>
              <a:gd name="connsiteX139" fmla="*/ 1844040 w 2969260"/>
              <a:gd name="connsiteY139" fmla="*/ 63500 h 182880"/>
              <a:gd name="connsiteX140" fmla="*/ 1866900 w 2969260"/>
              <a:gd name="connsiteY140" fmla="*/ 50800 h 182880"/>
              <a:gd name="connsiteX141" fmla="*/ 1879600 w 2969260"/>
              <a:gd name="connsiteY141" fmla="*/ 40640 h 182880"/>
              <a:gd name="connsiteX142" fmla="*/ 1887220 w 2969260"/>
              <a:gd name="connsiteY142" fmla="*/ 35560 h 182880"/>
              <a:gd name="connsiteX143" fmla="*/ 1866900 w 2969260"/>
              <a:gd name="connsiteY143" fmla="*/ 91440 h 182880"/>
              <a:gd name="connsiteX144" fmla="*/ 1851660 w 2969260"/>
              <a:gd name="connsiteY144" fmla="*/ 116840 h 182880"/>
              <a:gd name="connsiteX145" fmla="*/ 1854200 w 2969260"/>
              <a:gd name="connsiteY145" fmla="*/ 142240 h 182880"/>
              <a:gd name="connsiteX146" fmla="*/ 1915160 w 2969260"/>
              <a:gd name="connsiteY146" fmla="*/ 96520 h 182880"/>
              <a:gd name="connsiteX147" fmla="*/ 1935480 w 2969260"/>
              <a:gd name="connsiteY147" fmla="*/ 81280 h 182880"/>
              <a:gd name="connsiteX148" fmla="*/ 1955800 w 2969260"/>
              <a:gd name="connsiteY148" fmla="*/ 66040 h 182880"/>
              <a:gd name="connsiteX149" fmla="*/ 1981200 w 2969260"/>
              <a:gd name="connsiteY149" fmla="*/ 45720 h 182880"/>
              <a:gd name="connsiteX150" fmla="*/ 2011680 w 2969260"/>
              <a:gd name="connsiteY150" fmla="*/ 22860 h 182880"/>
              <a:gd name="connsiteX151" fmla="*/ 2024380 w 2969260"/>
              <a:gd name="connsiteY151" fmla="*/ 17780 h 182880"/>
              <a:gd name="connsiteX152" fmla="*/ 2026920 w 2969260"/>
              <a:gd name="connsiteY152" fmla="*/ 73660 h 182880"/>
              <a:gd name="connsiteX153" fmla="*/ 2001520 w 2969260"/>
              <a:gd name="connsiteY153" fmla="*/ 129540 h 182880"/>
              <a:gd name="connsiteX154" fmla="*/ 2042160 w 2969260"/>
              <a:gd name="connsiteY154" fmla="*/ 109220 h 182880"/>
              <a:gd name="connsiteX155" fmla="*/ 2098040 w 2969260"/>
              <a:gd name="connsiteY155" fmla="*/ 33020 h 182880"/>
              <a:gd name="connsiteX156" fmla="*/ 2125980 w 2969260"/>
              <a:gd name="connsiteY156" fmla="*/ 0 h 182880"/>
              <a:gd name="connsiteX157" fmla="*/ 2118360 w 2969260"/>
              <a:gd name="connsiteY157" fmla="*/ 60960 h 182880"/>
              <a:gd name="connsiteX158" fmla="*/ 2098040 w 2969260"/>
              <a:gd name="connsiteY158" fmla="*/ 101600 h 182880"/>
              <a:gd name="connsiteX159" fmla="*/ 2164080 w 2969260"/>
              <a:gd name="connsiteY159" fmla="*/ 93980 h 182880"/>
              <a:gd name="connsiteX160" fmla="*/ 2207260 w 2969260"/>
              <a:gd name="connsiteY160" fmla="*/ 66040 h 182880"/>
              <a:gd name="connsiteX161" fmla="*/ 2268220 w 2969260"/>
              <a:gd name="connsiteY161" fmla="*/ 20320 h 182880"/>
              <a:gd name="connsiteX162" fmla="*/ 2278380 w 2969260"/>
              <a:gd name="connsiteY162" fmla="*/ 12700 h 182880"/>
              <a:gd name="connsiteX163" fmla="*/ 2258060 w 2969260"/>
              <a:gd name="connsiteY163" fmla="*/ 124460 h 182880"/>
              <a:gd name="connsiteX164" fmla="*/ 2247900 w 2969260"/>
              <a:gd name="connsiteY164" fmla="*/ 147320 h 182880"/>
              <a:gd name="connsiteX165" fmla="*/ 2250440 w 2969260"/>
              <a:gd name="connsiteY165" fmla="*/ 167640 h 182880"/>
              <a:gd name="connsiteX166" fmla="*/ 2268220 w 2969260"/>
              <a:gd name="connsiteY166" fmla="*/ 165100 h 182880"/>
              <a:gd name="connsiteX167" fmla="*/ 2321560 w 2969260"/>
              <a:gd name="connsiteY167" fmla="*/ 142240 h 182880"/>
              <a:gd name="connsiteX168" fmla="*/ 2379980 w 2969260"/>
              <a:gd name="connsiteY168" fmla="*/ 106680 h 182880"/>
              <a:gd name="connsiteX169" fmla="*/ 2466340 w 2969260"/>
              <a:gd name="connsiteY169" fmla="*/ 43180 h 182880"/>
              <a:gd name="connsiteX170" fmla="*/ 2471420 w 2969260"/>
              <a:gd name="connsiteY170" fmla="*/ 124460 h 182880"/>
              <a:gd name="connsiteX171" fmla="*/ 2468880 w 2969260"/>
              <a:gd name="connsiteY171" fmla="*/ 144780 h 182880"/>
              <a:gd name="connsiteX172" fmla="*/ 2496820 w 2969260"/>
              <a:gd name="connsiteY172" fmla="*/ 152400 h 182880"/>
              <a:gd name="connsiteX173" fmla="*/ 2595880 w 2969260"/>
              <a:gd name="connsiteY173" fmla="*/ 81280 h 182880"/>
              <a:gd name="connsiteX174" fmla="*/ 2641600 w 2969260"/>
              <a:gd name="connsiteY174" fmla="*/ 48260 h 182880"/>
              <a:gd name="connsiteX175" fmla="*/ 2631440 w 2969260"/>
              <a:gd name="connsiteY175" fmla="*/ 96520 h 182880"/>
              <a:gd name="connsiteX176" fmla="*/ 2623820 w 2969260"/>
              <a:gd name="connsiteY176" fmla="*/ 116840 h 182880"/>
              <a:gd name="connsiteX177" fmla="*/ 2631440 w 2969260"/>
              <a:gd name="connsiteY177" fmla="*/ 134620 h 182880"/>
              <a:gd name="connsiteX178" fmla="*/ 2667000 w 2969260"/>
              <a:gd name="connsiteY178" fmla="*/ 116840 h 182880"/>
              <a:gd name="connsiteX179" fmla="*/ 2694940 w 2969260"/>
              <a:gd name="connsiteY179" fmla="*/ 104140 h 182880"/>
              <a:gd name="connsiteX180" fmla="*/ 2748280 w 2969260"/>
              <a:gd name="connsiteY180" fmla="*/ 68580 h 182880"/>
              <a:gd name="connsiteX181" fmla="*/ 2786380 w 2969260"/>
              <a:gd name="connsiteY181" fmla="*/ 30480 h 182880"/>
              <a:gd name="connsiteX182" fmla="*/ 2776220 w 2969260"/>
              <a:gd name="connsiteY182" fmla="*/ 76200 h 182880"/>
              <a:gd name="connsiteX183" fmla="*/ 2766060 w 2969260"/>
              <a:gd name="connsiteY183" fmla="*/ 91440 h 182880"/>
              <a:gd name="connsiteX184" fmla="*/ 2760980 w 2969260"/>
              <a:gd name="connsiteY184" fmla="*/ 101600 h 182880"/>
              <a:gd name="connsiteX185" fmla="*/ 2758440 w 2969260"/>
              <a:gd name="connsiteY185" fmla="*/ 114300 h 182880"/>
              <a:gd name="connsiteX186" fmla="*/ 2771140 w 2969260"/>
              <a:gd name="connsiteY186" fmla="*/ 111760 h 182880"/>
              <a:gd name="connsiteX187" fmla="*/ 2806700 w 2969260"/>
              <a:gd name="connsiteY187" fmla="*/ 83820 h 182880"/>
              <a:gd name="connsiteX188" fmla="*/ 2824480 w 2969260"/>
              <a:gd name="connsiteY188" fmla="*/ 76200 h 182880"/>
              <a:gd name="connsiteX189" fmla="*/ 2844800 w 2969260"/>
              <a:gd name="connsiteY189" fmla="*/ 63500 h 182880"/>
              <a:gd name="connsiteX190" fmla="*/ 2870200 w 2969260"/>
              <a:gd name="connsiteY190" fmla="*/ 45720 h 182880"/>
              <a:gd name="connsiteX191" fmla="*/ 2865120 w 2969260"/>
              <a:gd name="connsiteY191" fmla="*/ 68580 h 182880"/>
              <a:gd name="connsiteX192" fmla="*/ 2842260 w 2969260"/>
              <a:gd name="connsiteY192" fmla="*/ 109220 h 182880"/>
              <a:gd name="connsiteX193" fmla="*/ 2844800 w 2969260"/>
              <a:gd name="connsiteY193" fmla="*/ 139700 h 182880"/>
              <a:gd name="connsiteX194" fmla="*/ 2900680 w 2969260"/>
              <a:gd name="connsiteY194" fmla="*/ 111760 h 182880"/>
              <a:gd name="connsiteX195" fmla="*/ 2923540 w 2969260"/>
              <a:gd name="connsiteY195" fmla="*/ 88900 h 182880"/>
              <a:gd name="connsiteX196" fmla="*/ 2933700 w 2969260"/>
              <a:gd name="connsiteY196" fmla="*/ 78740 h 182880"/>
              <a:gd name="connsiteX197" fmla="*/ 2926080 w 2969260"/>
              <a:gd name="connsiteY197" fmla="*/ 127000 h 182880"/>
              <a:gd name="connsiteX198" fmla="*/ 2915920 w 2969260"/>
              <a:gd name="connsiteY198" fmla="*/ 147320 h 182880"/>
              <a:gd name="connsiteX199" fmla="*/ 2913380 w 2969260"/>
              <a:gd name="connsiteY199" fmla="*/ 154940 h 182880"/>
              <a:gd name="connsiteX200" fmla="*/ 2936240 w 2969260"/>
              <a:gd name="connsiteY200" fmla="*/ 149860 h 182880"/>
              <a:gd name="connsiteX201" fmla="*/ 2951480 w 2969260"/>
              <a:gd name="connsiteY201" fmla="*/ 139700 h 182880"/>
              <a:gd name="connsiteX202" fmla="*/ 2966720 w 2969260"/>
              <a:gd name="connsiteY202" fmla="*/ 121920 h 182880"/>
              <a:gd name="connsiteX203" fmla="*/ 2969260 w 2969260"/>
              <a:gd name="connsiteY203" fmla="*/ 12954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969260" h="182880">
                <a:moveTo>
                  <a:pt x="170180" y="43180"/>
                </a:moveTo>
                <a:cubicBezTo>
                  <a:pt x="162560" y="45720"/>
                  <a:pt x="154599" y="47403"/>
                  <a:pt x="147320" y="50800"/>
                </a:cubicBezTo>
                <a:cubicBezTo>
                  <a:pt x="141787" y="53382"/>
                  <a:pt x="137315" y="57819"/>
                  <a:pt x="132080" y="60960"/>
                </a:cubicBezTo>
                <a:cubicBezTo>
                  <a:pt x="122593" y="66652"/>
                  <a:pt x="122095" y="65996"/>
                  <a:pt x="111760" y="68580"/>
                </a:cubicBezTo>
                <a:cubicBezTo>
                  <a:pt x="106680" y="71967"/>
                  <a:pt x="101755" y="75599"/>
                  <a:pt x="96520" y="78740"/>
                </a:cubicBezTo>
                <a:cubicBezTo>
                  <a:pt x="88673" y="83448"/>
                  <a:pt x="86623" y="83732"/>
                  <a:pt x="78740" y="86360"/>
                </a:cubicBezTo>
                <a:cubicBezTo>
                  <a:pt x="72813" y="90593"/>
                  <a:pt x="66555" y="94397"/>
                  <a:pt x="60960" y="99060"/>
                </a:cubicBezTo>
                <a:cubicBezTo>
                  <a:pt x="41502" y="115275"/>
                  <a:pt x="56115" y="109142"/>
                  <a:pt x="40640" y="114300"/>
                </a:cubicBezTo>
                <a:cubicBezTo>
                  <a:pt x="35560" y="118533"/>
                  <a:pt x="30564" y="122869"/>
                  <a:pt x="25400" y="127000"/>
                </a:cubicBezTo>
                <a:cubicBezTo>
                  <a:pt x="22094" y="129645"/>
                  <a:pt x="18233" y="131627"/>
                  <a:pt x="15240" y="134620"/>
                </a:cubicBezTo>
                <a:cubicBezTo>
                  <a:pt x="5846" y="144014"/>
                  <a:pt x="5317" y="146845"/>
                  <a:pt x="0" y="157480"/>
                </a:cubicBezTo>
                <a:cubicBezTo>
                  <a:pt x="13503" y="177734"/>
                  <a:pt x="2463" y="166062"/>
                  <a:pt x="50800" y="160020"/>
                </a:cubicBezTo>
                <a:cubicBezTo>
                  <a:pt x="62681" y="158535"/>
                  <a:pt x="74533" y="156807"/>
                  <a:pt x="86360" y="154940"/>
                </a:cubicBezTo>
                <a:cubicBezTo>
                  <a:pt x="90624" y="154267"/>
                  <a:pt x="94786" y="153011"/>
                  <a:pt x="99060" y="152400"/>
                </a:cubicBezTo>
                <a:cubicBezTo>
                  <a:pt x="106650" y="151316"/>
                  <a:pt x="114336" y="150984"/>
                  <a:pt x="121920" y="149860"/>
                </a:cubicBezTo>
                <a:cubicBezTo>
                  <a:pt x="137203" y="147596"/>
                  <a:pt x="152345" y="144425"/>
                  <a:pt x="167640" y="142240"/>
                </a:cubicBezTo>
                <a:cubicBezTo>
                  <a:pt x="188876" y="139206"/>
                  <a:pt x="179612" y="141152"/>
                  <a:pt x="195580" y="137160"/>
                </a:cubicBezTo>
                <a:cubicBezTo>
                  <a:pt x="199813" y="134620"/>
                  <a:pt x="203864" y="131748"/>
                  <a:pt x="208280" y="129540"/>
                </a:cubicBezTo>
                <a:cubicBezTo>
                  <a:pt x="213487" y="126937"/>
                  <a:pt x="223770" y="125426"/>
                  <a:pt x="228600" y="124460"/>
                </a:cubicBezTo>
                <a:cubicBezTo>
                  <a:pt x="233680" y="121920"/>
                  <a:pt x="238650" y="119147"/>
                  <a:pt x="243840" y="116840"/>
                </a:cubicBezTo>
                <a:cubicBezTo>
                  <a:pt x="257354" y="110834"/>
                  <a:pt x="245810" y="118706"/>
                  <a:pt x="261620" y="109220"/>
                </a:cubicBezTo>
                <a:cubicBezTo>
                  <a:pt x="275555" y="100859"/>
                  <a:pt x="280833" y="94349"/>
                  <a:pt x="297180" y="88900"/>
                </a:cubicBezTo>
                <a:cubicBezTo>
                  <a:pt x="305558" y="86107"/>
                  <a:pt x="308388" y="85330"/>
                  <a:pt x="317500" y="81280"/>
                </a:cubicBezTo>
                <a:cubicBezTo>
                  <a:pt x="334577" y="73690"/>
                  <a:pt x="320488" y="77993"/>
                  <a:pt x="337820" y="73660"/>
                </a:cubicBezTo>
                <a:cubicBezTo>
                  <a:pt x="340360" y="71967"/>
                  <a:pt x="342387" y="68580"/>
                  <a:pt x="345440" y="68580"/>
                </a:cubicBezTo>
                <a:cubicBezTo>
                  <a:pt x="362213" y="68580"/>
                  <a:pt x="365724" y="74043"/>
                  <a:pt x="353060" y="81280"/>
                </a:cubicBezTo>
                <a:cubicBezTo>
                  <a:pt x="350029" y="83012"/>
                  <a:pt x="346287" y="82973"/>
                  <a:pt x="342900" y="83820"/>
                </a:cubicBezTo>
                <a:cubicBezTo>
                  <a:pt x="318742" y="101938"/>
                  <a:pt x="349211" y="80034"/>
                  <a:pt x="317500" y="99060"/>
                </a:cubicBezTo>
                <a:cubicBezTo>
                  <a:pt x="313870" y="101238"/>
                  <a:pt x="310912" y="104407"/>
                  <a:pt x="307340" y="106680"/>
                </a:cubicBezTo>
                <a:cubicBezTo>
                  <a:pt x="301581" y="110345"/>
                  <a:pt x="295094" y="112843"/>
                  <a:pt x="289560" y="116840"/>
                </a:cubicBezTo>
                <a:cubicBezTo>
                  <a:pt x="279805" y="123885"/>
                  <a:pt x="261620" y="139700"/>
                  <a:pt x="261620" y="139700"/>
                </a:cubicBezTo>
                <a:cubicBezTo>
                  <a:pt x="260773" y="143087"/>
                  <a:pt x="260455" y="146651"/>
                  <a:pt x="259080" y="149860"/>
                </a:cubicBezTo>
                <a:cubicBezTo>
                  <a:pt x="257877" y="152666"/>
                  <a:pt x="254432" y="154458"/>
                  <a:pt x="254000" y="157480"/>
                </a:cubicBezTo>
                <a:cubicBezTo>
                  <a:pt x="253506" y="160936"/>
                  <a:pt x="255693" y="164253"/>
                  <a:pt x="256540" y="167640"/>
                </a:cubicBezTo>
                <a:cubicBezTo>
                  <a:pt x="263313" y="166793"/>
                  <a:pt x="270409" y="167333"/>
                  <a:pt x="276860" y="165100"/>
                </a:cubicBezTo>
                <a:cubicBezTo>
                  <a:pt x="331555" y="146167"/>
                  <a:pt x="307474" y="150304"/>
                  <a:pt x="345440" y="132080"/>
                </a:cubicBezTo>
                <a:cubicBezTo>
                  <a:pt x="358770" y="125681"/>
                  <a:pt x="373777" y="122502"/>
                  <a:pt x="386080" y="114300"/>
                </a:cubicBezTo>
                <a:cubicBezTo>
                  <a:pt x="406046" y="100990"/>
                  <a:pt x="395859" y="106870"/>
                  <a:pt x="416560" y="96520"/>
                </a:cubicBezTo>
                <a:cubicBezTo>
                  <a:pt x="426540" y="81550"/>
                  <a:pt x="415962" y="96338"/>
                  <a:pt x="431800" y="78740"/>
                </a:cubicBezTo>
                <a:cubicBezTo>
                  <a:pt x="436224" y="73825"/>
                  <a:pt x="440267" y="68580"/>
                  <a:pt x="444500" y="63500"/>
                </a:cubicBezTo>
                <a:cubicBezTo>
                  <a:pt x="445347" y="67733"/>
                  <a:pt x="447399" y="71898"/>
                  <a:pt x="447040" y="76200"/>
                </a:cubicBezTo>
                <a:cubicBezTo>
                  <a:pt x="446362" y="84337"/>
                  <a:pt x="439223" y="102384"/>
                  <a:pt x="434340" y="109220"/>
                </a:cubicBezTo>
                <a:cubicBezTo>
                  <a:pt x="429109" y="116544"/>
                  <a:pt x="422322" y="122626"/>
                  <a:pt x="416560" y="129540"/>
                </a:cubicBezTo>
                <a:cubicBezTo>
                  <a:pt x="410292" y="137062"/>
                  <a:pt x="404056" y="147026"/>
                  <a:pt x="398780" y="154940"/>
                </a:cubicBezTo>
                <a:cubicBezTo>
                  <a:pt x="397933" y="158327"/>
                  <a:pt x="397801" y="161978"/>
                  <a:pt x="396240" y="165100"/>
                </a:cubicBezTo>
                <a:cubicBezTo>
                  <a:pt x="394347" y="168886"/>
                  <a:pt x="389783" y="171190"/>
                  <a:pt x="388620" y="175260"/>
                </a:cubicBezTo>
                <a:cubicBezTo>
                  <a:pt x="387884" y="177834"/>
                  <a:pt x="390313" y="180340"/>
                  <a:pt x="391160" y="182880"/>
                </a:cubicBezTo>
                <a:cubicBezTo>
                  <a:pt x="421414" y="160190"/>
                  <a:pt x="382946" y="186987"/>
                  <a:pt x="411480" y="172720"/>
                </a:cubicBezTo>
                <a:cubicBezTo>
                  <a:pt x="436470" y="160225"/>
                  <a:pt x="404435" y="167968"/>
                  <a:pt x="436880" y="162560"/>
                </a:cubicBezTo>
                <a:cubicBezTo>
                  <a:pt x="454712" y="144728"/>
                  <a:pt x="438171" y="157980"/>
                  <a:pt x="464820" y="147320"/>
                </a:cubicBezTo>
                <a:cubicBezTo>
                  <a:pt x="482640" y="140192"/>
                  <a:pt x="491769" y="132741"/>
                  <a:pt x="508000" y="121920"/>
                </a:cubicBezTo>
                <a:cubicBezTo>
                  <a:pt x="515620" y="116840"/>
                  <a:pt x="524384" y="113156"/>
                  <a:pt x="530860" y="106680"/>
                </a:cubicBezTo>
                <a:cubicBezTo>
                  <a:pt x="534247" y="103293"/>
                  <a:pt x="537188" y="99394"/>
                  <a:pt x="541020" y="96520"/>
                </a:cubicBezTo>
                <a:cubicBezTo>
                  <a:pt x="547410" y="91728"/>
                  <a:pt x="561340" y="83820"/>
                  <a:pt x="561340" y="83820"/>
                </a:cubicBezTo>
                <a:cubicBezTo>
                  <a:pt x="558800" y="88900"/>
                  <a:pt x="557268" y="94625"/>
                  <a:pt x="553720" y="99060"/>
                </a:cubicBezTo>
                <a:cubicBezTo>
                  <a:pt x="550333" y="103293"/>
                  <a:pt x="544853" y="105387"/>
                  <a:pt x="541020" y="109220"/>
                </a:cubicBezTo>
                <a:cubicBezTo>
                  <a:pt x="537187" y="113053"/>
                  <a:pt x="534507" y="117909"/>
                  <a:pt x="530860" y="121920"/>
                </a:cubicBezTo>
                <a:cubicBezTo>
                  <a:pt x="504812" y="150573"/>
                  <a:pt x="524535" y="125273"/>
                  <a:pt x="508000" y="147320"/>
                </a:cubicBezTo>
                <a:cubicBezTo>
                  <a:pt x="512233" y="149013"/>
                  <a:pt x="516203" y="153150"/>
                  <a:pt x="520700" y="152400"/>
                </a:cubicBezTo>
                <a:cubicBezTo>
                  <a:pt x="564700" y="145067"/>
                  <a:pt x="542321" y="141967"/>
                  <a:pt x="571500" y="124460"/>
                </a:cubicBezTo>
                <a:cubicBezTo>
                  <a:pt x="581895" y="118223"/>
                  <a:pt x="593898" y="115062"/>
                  <a:pt x="604520" y="109220"/>
                </a:cubicBezTo>
                <a:cubicBezTo>
                  <a:pt x="610902" y="105710"/>
                  <a:pt x="616240" y="100560"/>
                  <a:pt x="622300" y="96520"/>
                </a:cubicBezTo>
                <a:cubicBezTo>
                  <a:pt x="628946" y="92089"/>
                  <a:pt x="635561" y="87557"/>
                  <a:pt x="642620" y="83820"/>
                </a:cubicBezTo>
                <a:cubicBezTo>
                  <a:pt x="649990" y="79918"/>
                  <a:pt x="658330" y="77950"/>
                  <a:pt x="665480" y="73660"/>
                </a:cubicBezTo>
                <a:cubicBezTo>
                  <a:pt x="671150" y="70258"/>
                  <a:pt x="675218" y="64628"/>
                  <a:pt x="680720" y="60960"/>
                </a:cubicBezTo>
                <a:cubicBezTo>
                  <a:pt x="687973" y="56125"/>
                  <a:pt x="695665" y="51913"/>
                  <a:pt x="703580" y="48260"/>
                </a:cubicBezTo>
                <a:cubicBezTo>
                  <a:pt x="706750" y="46797"/>
                  <a:pt x="710428" y="46824"/>
                  <a:pt x="713740" y="45720"/>
                </a:cubicBezTo>
                <a:cubicBezTo>
                  <a:pt x="718065" y="44278"/>
                  <a:pt x="722362" y="42679"/>
                  <a:pt x="726440" y="40640"/>
                </a:cubicBezTo>
                <a:cubicBezTo>
                  <a:pt x="746135" y="30792"/>
                  <a:pt x="722527" y="39404"/>
                  <a:pt x="741680" y="33020"/>
                </a:cubicBezTo>
                <a:cubicBezTo>
                  <a:pt x="740833" y="40640"/>
                  <a:pt x="740864" y="48409"/>
                  <a:pt x="739140" y="55880"/>
                </a:cubicBezTo>
                <a:cubicBezTo>
                  <a:pt x="736268" y="68324"/>
                  <a:pt x="729012" y="68218"/>
                  <a:pt x="721360" y="78740"/>
                </a:cubicBezTo>
                <a:cubicBezTo>
                  <a:pt x="718019" y="83333"/>
                  <a:pt x="716890" y="89254"/>
                  <a:pt x="713740" y="93980"/>
                </a:cubicBezTo>
                <a:cubicBezTo>
                  <a:pt x="704284" y="108164"/>
                  <a:pt x="701146" y="107974"/>
                  <a:pt x="690880" y="119380"/>
                </a:cubicBezTo>
                <a:cubicBezTo>
                  <a:pt x="686456" y="124295"/>
                  <a:pt x="681926" y="129171"/>
                  <a:pt x="678180" y="134620"/>
                </a:cubicBezTo>
                <a:cubicBezTo>
                  <a:pt x="672586" y="142756"/>
                  <a:pt x="662940" y="160020"/>
                  <a:pt x="662940" y="160020"/>
                </a:cubicBezTo>
                <a:cubicBezTo>
                  <a:pt x="668020" y="160867"/>
                  <a:pt x="673130" y="163570"/>
                  <a:pt x="678180" y="162560"/>
                </a:cubicBezTo>
                <a:cubicBezTo>
                  <a:pt x="684522" y="161292"/>
                  <a:pt x="730223" y="137732"/>
                  <a:pt x="731520" y="137160"/>
                </a:cubicBezTo>
                <a:cubicBezTo>
                  <a:pt x="776996" y="117097"/>
                  <a:pt x="784328" y="118154"/>
                  <a:pt x="822960" y="96520"/>
                </a:cubicBezTo>
                <a:cubicBezTo>
                  <a:pt x="832592" y="91126"/>
                  <a:pt x="841209" y="84026"/>
                  <a:pt x="850900" y="78740"/>
                </a:cubicBezTo>
                <a:cubicBezTo>
                  <a:pt x="859881" y="73841"/>
                  <a:pt x="869617" y="70467"/>
                  <a:pt x="878840" y="66040"/>
                </a:cubicBezTo>
                <a:cubicBezTo>
                  <a:pt x="890787" y="60305"/>
                  <a:pt x="902547" y="54187"/>
                  <a:pt x="914400" y="48260"/>
                </a:cubicBezTo>
                <a:cubicBezTo>
                  <a:pt x="932035" y="39443"/>
                  <a:pt x="924252" y="42436"/>
                  <a:pt x="937260" y="38100"/>
                </a:cubicBezTo>
                <a:cubicBezTo>
                  <a:pt x="936617" y="41316"/>
                  <a:pt x="934583" y="54214"/>
                  <a:pt x="932180" y="58420"/>
                </a:cubicBezTo>
                <a:cubicBezTo>
                  <a:pt x="930080" y="62096"/>
                  <a:pt x="927021" y="65135"/>
                  <a:pt x="924560" y="68580"/>
                </a:cubicBezTo>
                <a:cubicBezTo>
                  <a:pt x="914527" y="82626"/>
                  <a:pt x="918021" y="83009"/>
                  <a:pt x="896620" y="99060"/>
                </a:cubicBezTo>
                <a:cubicBezTo>
                  <a:pt x="873278" y="116567"/>
                  <a:pt x="902040" y="94724"/>
                  <a:pt x="871220" y="119380"/>
                </a:cubicBezTo>
                <a:cubicBezTo>
                  <a:pt x="867914" y="122025"/>
                  <a:pt x="864224" y="124188"/>
                  <a:pt x="861060" y="127000"/>
                </a:cubicBezTo>
                <a:cubicBezTo>
                  <a:pt x="856585" y="130977"/>
                  <a:pt x="852593" y="135467"/>
                  <a:pt x="848360" y="139700"/>
                </a:cubicBezTo>
                <a:cubicBezTo>
                  <a:pt x="897206" y="146678"/>
                  <a:pt x="823141" y="139156"/>
                  <a:pt x="922020" y="119380"/>
                </a:cubicBezTo>
                <a:lnTo>
                  <a:pt x="960120" y="111760"/>
                </a:lnTo>
                <a:cubicBezTo>
                  <a:pt x="971973" y="106680"/>
                  <a:pt x="983560" y="100927"/>
                  <a:pt x="995680" y="96520"/>
                </a:cubicBezTo>
                <a:cubicBezTo>
                  <a:pt x="1011534" y="90755"/>
                  <a:pt x="1027936" y="86615"/>
                  <a:pt x="1043940" y="81280"/>
                </a:cubicBezTo>
                <a:cubicBezTo>
                  <a:pt x="1055881" y="77300"/>
                  <a:pt x="1067559" y="72560"/>
                  <a:pt x="1079500" y="68580"/>
                </a:cubicBezTo>
                <a:cubicBezTo>
                  <a:pt x="1087886" y="65785"/>
                  <a:pt x="1096640" y="64107"/>
                  <a:pt x="1104900" y="60960"/>
                </a:cubicBezTo>
                <a:cubicBezTo>
                  <a:pt x="1153506" y="42444"/>
                  <a:pt x="1116948" y="52233"/>
                  <a:pt x="1143000" y="45720"/>
                </a:cubicBezTo>
                <a:cubicBezTo>
                  <a:pt x="1145540" y="44027"/>
                  <a:pt x="1147786" y="39506"/>
                  <a:pt x="1150620" y="40640"/>
                </a:cubicBezTo>
                <a:cubicBezTo>
                  <a:pt x="1157621" y="43440"/>
                  <a:pt x="1156287" y="56791"/>
                  <a:pt x="1153160" y="60960"/>
                </a:cubicBezTo>
                <a:cubicBezTo>
                  <a:pt x="1149907" y="65297"/>
                  <a:pt x="1144293" y="67287"/>
                  <a:pt x="1140460" y="71120"/>
                </a:cubicBezTo>
                <a:cubicBezTo>
                  <a:pt x="1135784" y="75796"/>
                  <a:pt x="1131820" y="81140"/>
                  <a:pt x="1127760" y="86360"/>
                </a:cubicBezTo>
                <a:cubicBezTo>
                  <a:pt x="1125886" y="88770"/>
                  <a:pt x="1124757" y="91743"/>
                  <a:pt x="1122680" y="93980"/>
                </a:cubicBezTo>
                <a:cubicBezTo>
                  <a:pt x="1113718" y="103632"/>
                  <a:pt x="1102046" y="110961"/>
                  <a:pt x="1094740" y="121920"/>
                </a:cubicBezTo>
                <a:cubicBezTo>
                  <a:pt x="1091353" y="127000"/>
                  <a:pt x="1078968" y="134755"/>
                  <a:pt x="1084580" y="137160"/>
                </a:cubicBezTo>
                <a:cubicBezTo>
                  <a:pt x="1091279" y="140031"/>
                  <a:pt x="1139935" y="117989"/>
                  <a:pt x="1143000" y="116840"/>
                </a:cubicBezTo>
                <a:cubicBezTo>
                  <a:pt x="1209811" y="91786"/>
                  <a:pt x="1134067" y="127812"/>
                  <a:pt x="1239520" y="73660"/>
                </a:cubicBezTo>
                <a:cubicBezTo>
                  <a:pt x="1248957" y="68814"/>
                  <a:pt x="1258633" y="64305"/>
                  <a:pt x="1267460" y="58420"/>
                </a:cubicBezTo>
                <a:cubicBezTo>
                  <a:pt x="1275080" y="53340"/>
                  <a:pt x="1282239" y="47490"/>
                  <a:pt x="1290320" y="43180"/>
                </a:cubicBezTo>
                <a:cubicBezTo>
                  <a:pt x="1295045" y="40660"/>
                  <a:pt x="1300480" y="39793"/>
                  <a:pt x="1305560" y="38100"/>
                </a:cubicBezTo>
                <a:cubicBezTo>
                  <a:pt x="1322351" y="25506"/>
                  <a:pt x="1324093" y="20204"/>
                  <a:pt x="1313180" y="66040"/>
                </a:cubicBezTo>
                <a:cubicBezTo>
                  <a:pt x="1311599" y="72680"/>
                  <a:pt x="1305709" y="77546"/>
                  <a:pt x="1303020" y="83820"/>
                </a:cubicBezTo>
                <a:cubicBezTo>
                  <a:pt x="1288952" y="116646"/>
                  <a:pt x="1310011" y="86828"/>
                  <a:pt x="1285240" y="121920"/>
                </a:cubicBezTo>
                <a:cubicBezTo>
                  <a:pt x="1279673" y="129807"/>
                  <a:pt x="1274286" y="137954"/>
                  <a:pt x="1267460" y="144780"/>
                </a:cubicBezTo>
                <a:cubicBezTo>
                  <a:pt x="1263227" y="149013"/>
                  <a:pt x="1249971" y="153888"/>
                  <a:pt x="1254760" y="157480"/>
                </a:cubicBezTo>
                <a:cubicBezTo>
                  <a:pt x="1261005" y="162164"/>
                  <a:pt x="1270000" y="154093"/>
                  <a:pt x="1277620" y="152400"/>
                </a:cubicBezTo>
                <a:cubicBezTo>
                  <a:pt x="1282700" y="149013"/>
                  <a:pt x="1287258" y="144668"/>
                  <a:pt x="1292860" y="142240"/>
                </a:cubicBezTo>
                <a:cubicBezTo>
                  <a:pt x="1312773" y="133611"/>
                  <a:pt x="1333788" y="127727"/>
                  <a:pt x="1353820" y="119380"/>
                </a:cubicBezTo>
                <a:cubicBezTo>
                  <a:pt x="1363980" y="115147"/>
                  <a:pt x="1374542" y="111771"/>
                  <a:pt x="1384300" y="106680"/>
                </a:cubicBezTo>
                <a:cubicBezTo>
                  <a:pt x="1394087" y="101574"/>
                  <a:pt x="1402590" y="94261"/>
                  <a:pt x="1412240" y="88900"/>
                </a:cubicBezTo>
                <a:cubicBezTo>
                  <a:pt x="1425480" y="81545"/>
                  <a:pt x="1441245" y="78276"/>
                  <a:pt x="1452880" y="68580"/>
                </a:cubicBezTo>
                <a:cubicBezTo>
                  <a:pt x="1471623" y="52961"/>
                  <a:pt x="1461980" y="58336"/>
                  <a:pt x="1480820" y="50800"/>
                </a:cubicBezTo>
                <a:cubicBezTo>
                  <a:pt x="1479973" y="60113"/>
                  <a:pt x="1479603" y="69482"/>
                  <a:pt x="1478280" y="78740"/>
                </a:cubicBezTo>
                <a:cubicBezTo>
                  <a:pt x="1477901" y="81390"/>
                  <a:pt x="1477323" y="84201"/>
                  <a:pt x="1475740" y="86360"/>
                </a:cubicBezTo>
                <a:cubicBezTo>
                  <a:pt x="1467919" y="97025"/>
                  <a:pt x="1456255" y="105011"/>
                  <a:pt x="1450340" y="116840"/>
                </a:cubicBezTo>
                <a:cubicBezTo>
                  <a:pt x="1439763" y="137995"/>
                  <a:pt x="1446356" y="127717"/>
                  <a:pt x="1430020" y="147320"/>
                </a:cubicBezTo>
                <a:cubicBezTo>
                  <a:pt x="1428327" y="152400"/>
                  <a:pt x="1427115" y="157667"/>
                  <a:pt x="1424940" y="162560"/>
                </a:cubicBezTo>
                <a:cubicBezTo>
                  <a:pt x="1423700" y="165350"/>
                  <a:pt x="1416807" y="170180"/>
                  <a:pt x="1419860" y="170180"/>
                </a:cubicBezTo>
                <a:cubicBezTo>
                  <a:pt x="1434003" y="170180"/>
                  <a:pt x="1476941" y="154715"/>
                  <a:pt x="1488440" y="149860"/>
                </a:cubicBezTo>
                <a:cubicBezTo>
                  <a:pt x="1512884" y="139539"/>
                  <a:pt x="1600587" y="99893"/>
                  <a:pt x="1628140" y="83820"/>
                </a:cubicBezTo>
                <a:cubicBezTo>
                  <a:pt x="1636342" y="79035"/>
                  <a:pt x="1663134" y="64222"/>
                  <a:pt x="1673860" y="55880"/>
                </a:cubicBezTo>
                <a:cubicBezTo>
                  <a:pt x="1688130" y="44781"/>
                  <a:pt x="1674527" y="50578"/>
                  <a:pt x="1689100" y="45720"/>
                </a:cubicBezTo>
                <a:cubicBezTo>
                  <a:pt x="1685889" y="58565"/>
                  <a:pt x="1683799" y="69134"/>
                  <a:pt x="1678940" y="81280"/>
                </a:cubicBezTo>
                <a:cubicBezTo>
                  <a:pt x="1677534" y="84796"/>
                  <a:pt x="1676258" y="88509"/>
                  <a:pt x="1673860" y="91440"/>
                </a:cubicBezTo>
                <a:cubicBezTo>
                  <a:pt x="1668552" y="97927"/>
                  <a:pt x="1661446" y="102781"/>
                  <a:pt x="1656080" y="109220"/>
                </a:cubicBezTo>
                <a:cubicBezTo>
                  <a:pt x="1652919" y="113013"/>
                  <a:pt x="1651198" y="117812"/>
                  <a:pt x="1648460" y="121920"/>
                </a:cubicBezTo>
                <a:cubicBezTo>
                  <a:pt x="1646159" y="125372"/>
                  <a:pt x="1638032" y="135156"/>
                  <a:pt x="1635760" y="139700"/>
                </a:cubicBezTo>
                <a:cubicBezTo>
                  <a:pt x="1633721" y="143778"/>
                  <a:pt x="1632373" y="148167"/>
                  <a:pt x="1630680" y="152400"/>
                </a:cubicBezTo>
                <a:cubicBezTo>
                  <a:pt x="1633220" y="154093"/>
                  <a:pt x="1635247" y="157480"/>
                  <a:pt x="1638300" y="157480"/>
                </a:cubicBezTo>
                <a:cubicBezTo>
                  <a:pt x="1662937" y="157480"/>
                  <a:pt x="1682864" y="150905"/>
                  <a:pt x="1704340" y="139700"/>
                </a:cubicBezTo>
                <a:cubicBezTo>
                  <a:pt x="1714127" y="134594"/>
                  <a:pt x="1722493" y="127026"/>
                  <a:pt x="1732280" y="121920"/>
                </a:cubicBezTo>
                <a:cubicBezTo>
                  <a:pt x="1788241" y="92723"/>
                  <a:pt x="1737710" y="124403"/>
                  <a:pt x="1790700" y="99060"/>
                </a:cubicBezTo>
                <a:cubicBezTo>
                  <a:pt x="1830968" y="79801"/>
                  <a:pt x="1810706" y="85723"/>
                  <a:pt x="1844040" y="63500"/>
                </a:cubicBezTo>
                <a:cubicBezTo>
                  <a:pt x="1851293" y="58665"/>
                  <a:pt x="1859567" y="55514"/>
                  <a:pt x="1866900" y="50800"/>
                </a:cubicBezTo>
                <a:cubicBezTo>
                  <a:pt x="1871460" y="47868"/>
                  <a:pt x="1875263" y="43893"/>
                  <a:pt x="1879600" y="40640"/>
                </a:cubicBezTo>
                <a:cubicBezTo>
                  <a:pt x="1882042" y="38808"/>
                  <a:pt x="1884680" y="37253"/>
                  <a:pt x="1887220" y="35560"/>
                </a:cubicBezTo>
                <a:cubicBezTo>
                  <a:pt x="1872653" y="108397"/>
                  <a:pt x="1895552" y="5484"/>
                  <a:pt x="1866900" y="91440"/>
                </a:cubicBezTo>
                <a:cubicBezTo>
                  <a:pt x="1860305" y="111224"/>
                  <a:pt x="1865606" y="102894"/>
                  <a:pt x="1851660" y="116840"/>
                </a:cubicBezTo>
                <a:cubicBezTo>
                  <a:pt x="1845840" y="140122"/>
                  <a:pt x="1840771" y="133287"/>
                  <a:pt x="1854200" y="142240"/>
                </a:cubicBezTo>
                <a:cubicBezTo>
                  <a:pt x="1952292" y="67228"/>
                  <a:pt x="1862889" y="134852"/>
                  <a:pt x="1915160" y="96520"/>
                </a:cubicBezTo>
                <a:cubicBezTo>
                  <a:pt x="1921988" y="91513"/>
                  <a:pt x="1928707" y="86360"/>
                  <a:pt x="1935480" y="81280"/>
                </a:cubicBezTo>
                <a:cubicBezTo>
                  <a:pt x="1942253" y="76200"/>
                  <a:pt x="1949813" y="72027"/>
                  <a:pt x="1955800" y="66040"/>
                </a:cubicBezTo>
                <a:cubicBezTo>
                  <a:pt x="1975304" y="46536"/>
                  <a:pt x="1955567" y="64945"/>
                  <a:pt x="1981200" y="45720"/>
                </a:cubicBezTo>
                <a:cubicBezTo>
                  <a:pt x="1995937" y="34667"/>
                  <a:pt x="1995733" y="31559"/>
                  <a:pt x="2011680" y="22860"/>
                </a:cubicBezTo>
                <a:cubicBezTo>
                  <a:pt x="2015683" y="20677"/>
                  <a:pt x="2020147" y="19473"/>
                  <a:pt x="2024380" y="17780"/>
                </a:cubicBezTo>
                <a:cubicBezTo>
                  <a:pt x="2036112" y="47111"/>
                  <a:pt x="2039413" y="40986"/>
                  <a:pt x="2026920" y="73660"/>
                </a:cubicBezTo>
                <a:cubicBezTo>
                  <a:pt x="2019613" y="92771"/>
                  <a:pt x="2001520" y="129540"/>
                  <a:pt x="2001520" y="129540"/>
                </a:cubicBezTo>
                <a:cubicBezTo>
                  <a:pt x="2019725" y="156848"/>
                  <a:pt x="2009278" y="151773"/>
                  <a:pt x="2042160" y="109220"/>
                </a:cubicBezTo>
                <a:cubicBezTo>
                  <a:pt x="2061419" y="84296"/>
                  <a:pt x="2079440" y="58440"/>
                  <a:pt x="2098040" y="33020"/>
                </a:cubicBezTo>
                <a:cubicBezTo>
                  <a:pt x="2120419" y="2436"/>
                  <a:pt x="2108708" y="11514"/>
                  <a:pt x="2125980" y="0"/>
                </a:cubicBezTo>
                <a:cubicBezTo>
                  <a:pt x="2135223" y="27728"/>
                  <a:pt x="2134971" y="17515"/>
                  <a:pt x="2118360" y="60960"/>
                </a:cubicBezTo>
                <a:cubicBezTo>
                  <a:pt x="2112951" y="75107"/>
                  <a:pt x="2098040" y="101600"/>
                  <a:pt x="2098040" y="101600"/>
                </a:cubicBezTo>
                <a:cubicBezTo>
                  <a:pt x="2104620" y="134498"/>
                  <a:pt x="2098110" y="123824"/>
                  <a:pt x="2164080" y="93980"/>
                </a:cubicBezTo>
                <a:cubicBezTo>
                  <a:pt x="2179700" y="86914"/>
                  <a:pt x="2193264" y="75940"/>
                  <a:pt x="2207260" y="66040"/>
                </a:cubicBezTo>
                <a:cubicBezTo>
                  <a:pt x="2227997" y="51372"/>
                  <a:pt x="2247900" y="35560"/>
                  <a:pt x="2268220" y="20320"/>
                </a:cubicBezTo>
                <a:lnTo>
                  <a:pt x="2278380" y="12700"/>
                </a:lnTo>
                <a:cubicBezTo>
                  <a:pt x="2303047" y="49701"/>
                  <a:pt x="2286906" y="21438"/>
                  <a:pt x="2258060" y="124460"/>
                </a:cubicBezTo>
                <a:cubicBezTo>
                  <a:pt x="2255812" y="132490"/>
                  <a:pt x="2251287" y="139700"/>
                  <a:pt x="2247900" y="147320"/>
                </a:cubicBezTo>
                <a:cubicBezTo>
                  <a:pt x="2248747" y="154093"/>
                  <a:pt x="2245303" y="163145"/>
                  <a:pt x="2250440" y="167640"/>
                </a:cubicBezTo>
                <a:cubicBezTo>
                  <a:pt x="2254946" y="171582"/>
                  <a:pt x="2262582" y="167114"/>
                  <a:pt x="2268220" y="165100"/>
                </a:cubicBezTo>
                <a:cubicBezTo>
                  <a:pt x="2286437" y="158594"/>
                  <a:pt x="2304417" y="151201"/>
                  <a:pt x="2321560" y="142240"/>
                </a:cubicBezTo>
                <a:cubicBezTo>
                  <a:pt x="2341763" y="131679"/>
                  <a:pt x="2360953" y="119238"/>
                  <a:pt x="2379980" y="106680"/>
                </a:cubicBezTo>
                <a:cubicBezTo>
                  <a:pt x="2438325" y="68172"/>
                  <a:pt x="2431977" y="72634"/>
                  <a:pt x="2466340" y="43180"/>
                </a:cubicBezTo>
                <a:cubicBezTo>
                  <a:pt x="2501883" y="52066"/>
                  <a:pt x="2477726" y="42487"/>
                  <a:pt x="2471420" y="124460"/>
                </a:cubicBezTo>
                <a:cubicBezTo>
                  <a:pt x="2470896" y="131266"/>
                  <a:pt x="2469727" y="138007"/>
                  <a:pt x="2468880" y="144780"/>
                </a:cubicBezTo>
                <a:cubicBezTo>
                  <a:pt x="2475272" y="157565"/>
                  <a:pt x="2474482" y="163929"/>
                  <a:pt x="2496820" y="152400"/>
                </a:cubicBezTo>
                <a:cubicBezTo>
                  <a:pt x="2528628" y="135983"/>
                  <a:pt x="2566172" y="102363"/>
                  <a:pt x="2595880" y="81280"/>
                </a:cubicBezTo>
                <a:cubicBezTo>
                  <a:pt x="2644581" y="46718"/>
                  <a:pt x="2618379" y="71481"/>
                  <a:pt x="2641600" y="48260"/>
                </a:cubicBezTo>
                <a:cubicBezTo>
                  <a:pt x="2652853" y="70767"/>
                  <a:pt x="2647883" y="54498"/>
                  <a:pt x="2631440" y="96520"/>
                </a:cubicBezTo>
                <a:cubicBezTo>
                  <a:pt x="2628804" y="103257"/>
                  <a:pt x="2623820" y="116840"/>
                  <a:pt x="2623820" y="116840"/>
                </a:cubicBezTo>
                <a:cubicBezTo>
                  <a:pt x="2626360" y="122767"/>
                  <a:pt x="2625673" y="131736"/>
                  <a:pt x="2631440" y="134620"/>
                </a:cubicBezTo>
                <a:lnTo>
                  <a:pt x="2667000" y="116840"/>
                </a:lnTo>
                <a:cubicBezTo>
                  <a:pt x="2675943" y="111872"/>
                  <a:pt x="2685870" y="108872"/>
                  <a:pt x="2694940" y="104140"/>
                </a:cubicBezTo>
                <a:cubicBezTo>
                  <a:pt x="2717362" y="92442"/>
                  <a:pt x="2729592" y="84598"/>
                  <a:pt x="2748280" y="68580"/>
                </a:cubicBezTo>
                <a:cubicBezTo>
                  <a:pt x="2777681" y="43380"/>
                  <a:pt x="2771780" y="49946"/>
                  <a:pt x="2786380" y="30480"/>
                </a:cubicBezTo>
                <a:cubicBezTo>
                  <a:pt x="2784429" y="42187"/>
                  <a:pt x="2782473" y="63694"/>
                  <a:pt x="2776220" y="76200"/>
                </a:cubicBezTo>
                <a:cubicBezTo>
                  <a:pt x="2773490" y="81661"/>
                  <a:pt x="2769201" y="86205"/>
                  <a:pt x="2766060" y="91440"/>
                </a:cubicBezTo>
                <a:cubicBezTo>
                  <a:pt x="2764112" y="94687"/>
                  <a:pt x="2762673" y="98213"/>
                  <a:pt x="2760980" y="101600"/>
                </a:cubicBezTo>
                <a:cubicBezTo>
                  <a:pt x="2760133" y="105833"/>
                  <a:pt x="2755387" y="111247"/>
                  <a:pt x="2758440" y="114300"/>
                </a:cubicBezTo>
                <a:cubicBezTo>
                  <a:pt x="2761493" y="117353"/>
                  <a:pt x="2767339" y="113807"/>
                  <a:pt x="2771140" y="111760"/>
                </a:cubicBezTo>
                <a:cubicBezTo>
                  <a:pt x="2805204" y="93418"/>
                  <a:pt x="2778353" y="101264"/>
                  <a:pt x="2806700" y="83820"/>
                </a:cubicBezTo>
                <a:cubicBezTo>
                  <a:pt x="2812192" y="80441"/>
                  <a:pt x="2818791" y="79234"/>
                  <a:pt x="2824480" y="76200"/>
                </a:cubicBezTo>
                <a:cubicBezTo>
                  <a:pt x="2831528" y="72441"/>
                  <a:pt x="2838154" y="67931"/>
                  <a:pt x="2844800" y="63500"/>
                </a:cubicBezTo>
                <a:cubicBezTo>
                  <a:pt x="2853399" y="57767"/>
                  <a:pt x="2870200" y="45720"/>
                  <a:pt x="2870200" y="45720"/>
                </a:cubicBezTo>
                <a:cubicBezTo>
                  <a:pt x="2868507" y="53340"/>
                  <a:pt x="2867819" y="61255"/>
                  <a:pt x="2865120" y="68580"/>
                </a:cubicBezTo>
                <a:cubicBezTo>
                  <a:pt x="2858766" y="85826"/>
                  <a:pt x="2851816" y="94885"/>
                  <a:pt x="2842260" y="109220"/>
                </a:cubicBezTo>
                <a:cubicBezTo>
                  <a:pt x="2836153" y="133647"/>
                  <a:pt x="2832991" y="123955"/>
                  <a:pt x="2844800" y="139700"/>
                </a:cubicBezTo>
                <a:cubicBezTo>
                  <a:pt x="2866709" y="133440"/>
                  <a:pt x="2881590" y="130850"/>
                  <a:pt x="2900680" y="111760"/>
                </a:cubicBezTo>
                <a:lnTo>
                  <a:pt x="2923540" y="88900"/>
                </a:lnTo>
                <a:lnTo>
                  <a:pt x="2933700" y="78740"/>
                </a:lnTo>
                <a:cubicBezTo>
                  <a:pt x="2931160" y="94827"/>
                  <a:pt x="2930167" y="111235"/>
                  <a:pt x="2926080" y="127000"/>
                </a:cubicBezTo>
                <a:cubicBezTo>
                  <a:pt x="2924180" y="134330"/>
                  <a:pt x="2918315" y="140136"/>
                  <a:pt x="2915920" y="147320"/>
                </a:cubicBezTo>
                <a:cubicBezTo>
                  <a:pt x="2915073" y="149860"/>
                  <a:pt x="2910723" y="154608"/>
                  <a:pt x="2913380" y="154940"/>
                </a:cubicBezTo>
                <a:cubicBezTo>
                  <a:pt x="2921126" y="155908"/>
                  <a:pt x="2928620" y="151553"/>
                  <a:pt x="2936240" y="149860"/>
                </a:cubicBezTo>
                <a:cubicBezTo>
                  <a:pt x="2941320" y="146473"/>
                  <a:pt x="2947817" y="144584"/>
                  <a:pt x="2951480" y="139700"/>
                </a:cubicBezTo>
                <a:cubicBezTo>
                  <a:pt x="2961255" y="126666"/>
                  <a:pt x="2956107" y="132533"/>
                  <a:pt x="2966720" y="121920"/>
                </a:cubicBezTo>
                <a:lnTo>
                  <a:pt x="2969260" y="12954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9FE48CE-3677-4848-B712-63670D84F618}"/>
              </a:ext>
            </a:extLst>
          </p:cNvPr>
          <p:cNvSpPr/>
          <p:nvPr/>
        </p:nvSpPr>
        <p:spPr>
          <a:xfrm rot="16200000">
            <a:off x="7177022" y="6085979"/>
            <a:ext cx="1830188" cy="68877"/>
          </a:xfrm>
          <a:custGeom>
            <a:avLst/>
            <a:gdLst>
              <a:gd name="connsiteX0" fmla="*/ 170180 w 2969260"/>
              <a:gd name="connsiteY0" fmla="*/ 43180 h 182880"/>
              <a:gd name="connsiteX1" fmla="*/ 147320 w 2969260"/>
              <a:gd name="connsiteY1" fmla="*/ 50800 h 182880"/>
              <a:gd name="connsiteX2" fmla="*/ 132080 w 2969260"/>
              <a:gd name="connsiteY2" fmla="*/ 60960 h 182880"/>
              <a:gd name="connsiteX3" fmla="*/ 111760 w 2969260"/>
              <a:gd name="connsiteY3" fmla="*/ 68580 h 182880"/>
              <a:gd name="connsiteX4" fmla="*/ 96520 w 2969260"/>
              <a:gd name="connsiteY4" fmla="*/ 78740 h 182880"/>
              <a:gd name="connsiteX5" fmla="*/ 78740 w 2969260"/>
              <a:gd name="connsiteY5" fmla="*/ 86360 h 182880"/>
              <a:gd name="connsiteX6" fmla="*/ 60960 w 2969260"/>
              <a:gd name="connsiteY6" fmla="*/ 99060 h 182880"/>
              <a:gd name="connsiteX7" fmla="*/ 40640 w 2969260"/>
              <a:gd name="connsiteY7" fmla="*/ 114300 h 182880"/>
              <a:gd name="connsiteX8" fmla="*/ 25400 w 2969260"/>
              <a:gd name="connsiteY8" fmla="*/ 127000 h 182880"/>
              <a:gd name="connsiteX9" fmla="*/ 15240 w 2969260"/>
              <a:gd name="connsiteY9" fmla="*/ 134620 h 182880"/>
              <a:gd name="connsiteX10" fmla="*/ 0 w 2969260"/>
              <a:gd name="connsiteY10" fmla="*/ 157480 h 182880"/>
              <a:gd name="connsiteX11" fmla="*/ 50800 w 2969260"/>
              <a:gd name="connsiteY11" fmla="*/ 160020 h 182880"/>
              <a:gd name="connsiteX12" fmla="*/ 86360 w 2969260"/>
              <a:gd name="connsiteY12" fmla="*/ 154940 h 182880"/>
              <a:gd name="connsiteX13" fmla="*/ 99060 w 2969260"/>
              <a:gd name="connsiteY13" fmla="*/ 152400 h 182880"/>
              <a:gd name="connsiteX14" fmla="*/ 121920 w 2969260"/>
              <a:gd name="connsiteY14" fmla="*/ 149860 h 182880"/>
              <a:gd name="connsiteX15" fmla="*/ 167640 w 2969260"/>
              <a:gd name="connsiteY15" fmla="*/ 142240 h 182880"/>
              <a:gd name="connsiteX16" fmla="*/ 195580 w 2969260"/>
              <a:gd name="connsiteY16" fmla="*/ 137160 h 182880"/>
              <a:gd name="connsiteX17" fmla="*/ 208280 w 2969260"/>
              <a:gd name="connsiteY17" fmla="*/ 129540 h 182880"/>
              <a:gd name="connsiteX18" fmla="*/ 228600 w 2969260"/>
              <a:gd name="connsiteY18" fmla="*/ 124460 h 182880"/>
              <a:gd name="connsiteX19" fmla="*/ 243840 w 2969260"/>
              <a:gd name="connsiteY19" fmla="*/ 116840 h 182880"/>
              <a:gd name="connsiteX20" fmla="*/ 261620 w 2969260"/>
              <a:gd name="connsiteY20" fmla="*/ 109220 h 182880"/>
              <a:gd name="connsiteX21" fmla="*/ 297180 w 2969260"/>
              <a:gd name="connsiteY21" fmla="*/ 88900 h 182880"/>
              <a:gd name="connsiteX22" fmla="*/ 317500 w 2969260"/>
              <a:gd name="connsiteY22" fmla="*/ 81280 h 182880"/>
              <a:gd name="connsiteX23" fmla="*/ 337820 w 2969260"/>
              <a:gd name="connsiteY23" fmla="*/ 73660 h 182880"/>
              <a:gd name="connsiteX24" fmla="*/ 345440 w 2969260"/>
              <a:gd name="connsiteY24" fmla="*/ 68580 h 182880"/>
              <a:gd name="connsiteX25" fmla="*/ 353060 w 2969260"/>
              <a:gd name="connsiteY25" fmla="*/ 81280 h 182880"/>
              <a:gd name="connsiteX26" fmla="*/ 342900 w 2969260"/>
              <a:gd name="connsiteY26" fmla="*/ 83820 h 182880"/>
              <a:gd name="connsiteX27" fmla="*/ 317500 w 2969260"/>
              <a:gd name="connsiteY27" fmla="*/ 99060 h 182880"/>
              <a:gd name="connsiteX28" fmla="*/ 307340 w 2969260"/>
              <a:gd name="connsiteY28" fmla="*/ 106680 h 182880"/>
              <a:gd name="connsiteX29" fmla="*/ 289560 w 2969260"/>
              <a:gd name="connsiteY29" fmla="*/ 116840 h 182880"/>
              <a:gd name="connsiteX30" fmla="*/ 261620 w 2969260"/>
              <a:gd name="connsiteY30" fmla="*/ 139700 h 182880"/>
              <a:gd name="connsiteX31" fmla="*/ 259080 w 2969260"/>
              <a:gd name="connsiteY31" fmla="*/ 149860 h 182880"/>
              <a:gd name="connsiteX32" fmla="*/ 254000 w 2969260"/>
              <a:gd name="connsiteY32" fmla="*/ 157480 h 182880"/>
              <a:gd name="connsiteX33" fmla="*/ 256540 w 2969260"/>
              <a:gd name="connsiteY33" fmla="*/ 167640 h 182880"/>
              <a:gd name="connsiteX34" fmla="*/ 276860 w 2969260"/>
              <a:gd name="connsiteY34" fmla="*/ 165100 h 182880"/>
              <a:gd name="connsiteX35" fmla="*/ 345440 w 2969260"/>
              <a:gd name="connsiteY35" fmla="*/ 132080 h 182880"/>
              <a:gd name="connsiteX36" fmla="*/ 386080 w 2969260"/>
              <a:gd name="connsiteY36" fmla="*/ 114300 h 182880"/>
              <a:gd name="connsiteX37" fmla="*/ 416560 w 2969260"/>
              <a:gd name="connsiteY37" fmla="*/ 96520 h 182880"/>
              <a:gd name="connsiteX38" fmla="*/ 431800 w 2969260"/>
              <a:gd name="connsiteY38" fmla="*/ 78740 h 182880"/>
              <a:gd name="connsiteX39" fmla="*/ 444500 w 2969260"/>
              <a:gd name="connsiteY39" fmla="*/ 63500 h 182880"/>
              <a:gd name="connsiteX40" fmla="*/ 447040 w 2969260"/>
              <a:gd name="connsiteY40" fmla="*/ 76200 h 182880"/>
              <a:gd name="connsiteX41" fmla="*/ 434340 w 2969260"/>
              <a:gd name="connsiteY41" fmla="*/ 109220 h 182880"/>
              <a:gd name="connsiteX42" fmla="*/ 416560 w 2969260"/>
              <a:gd name="connsiteY42" fmla="*/ 129540 h 182880"/>
              <a:gd name="connsiteX43" fmla="*/ 398780 w 2969260"/>
              <a:gd name="connsiteY43" fmla="*/ 154940 h 182880"/>
              <a:gd name="connsiteX44" fmla="*/ 396240 w 2969260"/>
              <a:gd name="connsiteY44" fmla="*/ 165100 h 182880"/>
              <a:gd name="connsiteX45" fmla="*/ 388620 w 2969260"/>
              <a:gd name="connsiteY45" fmla="*/ 175260 h 182880"/>
              <a:gd name="connsiteX46" fmla="*/ 391160 w 2969260"/>
              <a:gd name="connsiteY46" fmla="*/ 182880 h 182880"/>
              <a:gd name="connsiteX47" fmla="*/ 411480 w 2969260"/>
              <a:gd name="connsiteY47" fmla="*/ 172720 h 182880"/>
              <a:gd name="connsiteX48" fmla="*/ 436880 w 2969260"/>
              <a:gd name="connsiteY48" fmla="*/ 162560 h 182880"/>
              <a:gd name="connsiteX49" fmla="*/ 464820 w 2969260"/>
              <a:gd name="connsiteY49" fmla="*/ 147320 h 182880"/>
              <a:gd name="connsiteX50" fmla="*/ 508000 w 2969260"/>
              <a:gd name="connsiteY50" fmla="*/ 121920 h 182880"/>
              <a:gd name="connsiteX51" fmla="*/ 530860 w 2969260"/>
              <a:gd name="connsiteY51" fmla="*/ 106680 h 182880"/>
              <a:gd name="connsiteX52" fmla="*/ 541020 w 2969260"/>
              <a:gd name="connsiteY52" fmla="*/ 96520 h 182880"/>
              <a:gd name="connsiteX53" fmla="*/ 561340 w 2969260"/>
              <a:gd name="connsiteY53" fmla="*/ 83820 h 182880"/>
              <a:gd name="connsiteX54" fmla="*/ 553720 w 2969260"/>
              <a:gd name="connsiteY54" fmla="*/ 99060 h 182880"/>
              <a:gd name="connsiteX55" fmla="*/ 541020 w 2969260"/>
              <a:gd name="connsiteY55" fmla="*/ 109220 h 182880"/>
              <a:gd name="connsiteX56" fmla="*/ 530860 w 2969260"/>
              <a:gd name="connsiteY56" fmla="*/ 121920 h 182880"/>
              <a:gd name="connsiteX57" fmla="*/ 508000 w 2969260"/>
              <a:gd name="connsiteY57" fmla="*/ 147320 h 182880"/>
              <a:gd name="connsiteX58" fmla="*/ 520700 w 2969260"/>
              <a:gd name="connsiteY58" fmla="*/ 152400 h 182880"/>
              <a:gd name="connsiteX59" fmla="*/ 571500 w 2969260"/>
              <a:gd name="connsiteY59" fmla="*/ 124460 h 182880"/>
              <a:gd name="connsiteX60" fmla="*/ 604520 w 2969260"/>
              <a:gd name="connsiteY60" fmla="*/ 109220 h 182880"/>
              <a:gd name="connsiteX61" fmla="*/ 622300 w 2969260"/>
              <a:gd name="connsiteY61" fmla="*/ 96520 h 182880"/>
              <a:gd name="connsiteX62" fmla="*/ 642620 w 2969260"/>
              <a:gd name="connsiteY62" fmla="*/ 83820 h 182880"/>
              <a:gd name="connsiteX63" fmla="*/ 665480 w 2969260"/>
              <a:gd name="connsiteY63" fmla="*/ 73660 h 182880"/>
              <a:gd name="connsiteX64" fmla="*/ 680720 w 2969260"/>
              <a:gd name="connsiteY64" fmla="*/ 60960 h 182880"/>
              <a:gd name="connsiteX65" fmla="*/ 703580 w 2969260"/>
              <a:gd name="connsiteY65" fmla="*/ 48260 h 182880"/>
              <a:gd name="connsiteX66" fmla="*/ 713740 w 2969260"/>
              <a:gd name="connsiteY66" fmla="*/ 45720 h 182880"/>
              <a:gd name="connsiteX67" fmla="*/ 726440 w 2969260"/>
              <a:gd name="connsiteY67" fmla="*/ 40640 h 182880"/>
              <a:gd name="connsiteX68" fmla="*/ 741680 w 2969260"/>
              <a:gd name="connsiteY68" fmla="*/ 33020 h 182880"/>
              <a:gd name="connsiteX69" fmla="*/ 739140 w 2969260"/>
              <a:gd name="connsiteY69" fmla="*/ 55880 h 182880"/>
              <a:gd name="connsiteX70" fmla="*/ 721360 w 2969260"/>
              <a:gd name="connsiteY70" fmla="*/ 78740 h 182880"/>
              <a:gd name="connsiteX71" fmla="*/ 713740 w 2969260"/>
              <a:gd name="connsiteY71" fmla="*/ 93980 h 182880"/>
              <a:gd name="connsiteX72" fmla="*/ 690880 w 2969260"/>
              <a:gd name="connsiteY72" fmla="*/ 119380 h 182880"/>
              <a:gd name="connsiteX73" fmla="*/ 678180 w 2969260"/>
              <a:gd name="connsiteY73" fmla="*/ 134620 h 182880"/>
              <a:gd name="connsiteX74" fmla="*/ 662940 w 2969260"/>
              <a:gd name="connsiteY74" fmla="*/ 160020 h 182880"/>
              <a:gd name="connsiteX75" fmla="*/ 678180 w 2969260"/>
              <a:gd name="connsiteY75" fmla="*/ 162560 h 182880"/>
              <a:gd name="connsiteX76" fmla="*/ 731520 w 2969260"/>
              <a:gd name="connsiteY76" fmla="*/ 137160 h 182880"/>
              <a:gd name="connsiteX77" fmla="*/ 822960 w 2969260"/>
              <a:gd name="connsiteY77" fmla="*/ 96520 h 182880"/>
              <a:gd name="connsiteX78" fmla="*/ 850900 w 2969260"/>
              <a:gd name="connsiteY78" fmla="*/ 78740 h 182880"/>
              <a:gd name="connsiteX79" fmla="*/ 878840 w 2969260"/>
              <a:gd name="connsiteY79" fmla="*/ 66040 h 182880"/>
              <a:gd name="connsiteX80" fmla="*/ 914400 w 2969260"/>
              <a:gd name="connsiteY80" fmla="*/ 48260 h 182880"/>
              <a:gd name="connsiteX81" fmla="*/ 937260 w 2969260"/>
              <a:gd name="connsiteY81" fmla="*/ 38100 h 182880"/>
              <a:gd name="connsiteX82" fmla="*/ 932180 w 2969260"/>
              <a:gd name="connsiteY82" fmla="*/ 58420 h 182880"/>
              <a:gd name="connsiteX83" fmla="*/ 924560 w 2969260"/>
              <a:gd name="connsiteY83" fmla="*/ 68580 h 182880"/>
              <a:gd name="connsiteX84" fmla="*/ 896620 w 2969260"/>
              <a:gd name="connsiteY84" fmla="*/ 99060 h 182880"/>
              <a:gd name="connsiteX85" fmla="*/ 871220 w 2969260"/>
              <a:gd name="connsiteY85" fmla="*/ 119380 h 182880"/>
              <a:gd name="connsiteX86" fmla="*/ 861060 w 2969260"/>
              <a:gd name="connsiteY86" fmla="*/ 127000 h 182880"/>
              <a:gd name="connsiteX87" fmla="*/ 848360 w 2969260"/>
              <a:gd name="connsiteY87" fmla="*/ 139700 h 182880"/>
              <a:gd name="connsiteX88" fmla="*/ 922020 w 2969260"/>
              <a:gd name="connsiteY88" fmla="*/ 119380 h 182880"/>
              <a:gd name="connsiteX89" fmla="*/ 960120 w 2969260"/>
              <a:gd name="connsiteY89" fmla="*/ 111760 h 182880"/>
              <a:gd name="connsiteX90" fmla="*/ 995680 w 2969260"/>
              <a:gd name="connsiteY90" fmla="*/ 96520 h 182880"/>
              <a:gd name="connsiteX91" fmla="*/ 1043940 w 2969260"/>
              <a:gd name="connsiteY91" fmla="*/ 81280 h 182880"/>
              <a:gd name="connsiteX92" fmla="*/ 1079500 w 2969260"/>
              <a:gd name="connsiteY92" fmla="*/ 68580 h 182880"/>
              <a:gd name="connsiteX93" fmla="*/ 1104900 w 2969260"/>
              <a:gd name="connsiteY93" fmla="*/ 60960 h 182880"/>
              <a:gd name="connsiteX94" fmla="*/ 1143000 w 2969260"/>
              <a:gd name="connsiteY94" fmla="*/ 45720 h 182880"/>
              <a:gd name="connsiteX95" fmla="*/ 1150620 w 2969260"/>
              <a:gd name="connsiteY95" fmla="*/ 40640 h 182880"/>
              <a:gd name="connsiteX96" fmla="*/ 1153160 w 2969260"/>
              <a:gd name="connsiteY96" fmla="*/ 60960 h 182880"/>
              <a:gd name="connsiteX97" fmla="*/ 1140460 w 2969260"/>
              <a:gd name="connsiteY97" fmla="*/ 71120 h 182880"/>
              <a:gd name="connsiteX98" fmla="*/ 1127760 w 2969260"/>
              <a:gd name="connsiteY98" fmla="*/ 86360 h 182880"/>
              <a:gd name="connsiteX99" fmla="*/ 1122680 w 2969260"/>
              <a:gd name="connsiteY99" fmla="*/ 93980 h 182880"/>
              <a:gd name="connsiteX100" fmla="*/ 1094740 w 2969260"/>
              <a:gd name="connsiteY100" fmla="*/ 121920 h 182880"/>
              <a:gd name="connsiteX101" fmla="*/ 1084580 w 2969260"/>
              <a:gd name="connsiteY101" fmla="*/ 137160 h 182880"/>
              <a:gd name="connsiteX102" fmla="*/ 1143000 w 2969260"/>
              <a:gd name="connsiteY102" fmla="*/ 116840 h 182880"/>
              <a:gd name="connsiteX103" fmla="*/ 1239520 w 2969260"/>
              <a:gd name="connsiteY103" fmla="*/ 73660 h 182880"/>
              <a:gd name="connsiteX104" fmla="*/ 1267460 w 2969260"/>
              <a:gd name="connsiteY104" fmla="*/ 58420 h 182880"/>
              <a:gd name="connsiteX105" fmla="*/ 1290320 w 2969260"/>
              <a:gd name="connsiteY105" fmla="*/ 43180 h 182880"/>
              <a:gd name="connsiteX106" fmla="*/ 1305560 w 2969260"/>
              <a:gd name="connsiteY106" fmla="*/ 38100 h 182880"/>
              <a:gd name="connsiteX107" fmla="*/ 1313180 w 2969260"/>
              <a:gd name="connsiteY107" fmla="*/ 66040 h 182880"/>
              <a:gd name="connsiteX108" fmla="*/ 1303020 w 2969260"/>
              <a:gd name="connsiteY108" fmla="*/ 83820 h 182880"/>
              <a:gd name="connsiteX109" fmla="*/ 1285240 w 2969260"/>
              <a:gd name="connsiteY109" fmla="*/ 121920 h 182880"/>
              <a:gd name="connsiteX110" fmla="*/ 1267460 w 2969260"/>
              <a:gd name="connsiteY110" fmla="*/ 144780 h 182880"/>
              <a:gd name="connsiteX111" fmla="*/ 1254760 w 2969260"/>
              <a:gd name="connsiteY111" fmla="*/ 157480 h 182880"/>
              <a:gd name="connsiteX112" fmla="*/ 1277620 w 2969260"/>
              <a:gd name="connsiteY112" fmla="*/ 152400 h 182880"/>
              <a:gd name="connsiteX113" fmla="*/ 1292860 w 2969260"/>
              <a:gd name="connsiteY113" fmla="*/ 142240 h 182880"/>
              <a:gd name="connsiteX114" fmla="*/ 1353820 w 2969260"/>
              <a:gd name="connsiteY114" fmla="*/ 119380 h 182880"/>
              <a:gd name="connsiteX115" fmla="*/ 1384300 w 2969260"/>
              <a:gd name="connsiteY115" fmla="*/ 106680 h 182880"/>
              <a:gd name="connsiteX116" fmla="*/ 1412240 w 2969260"/>
              <a:gd name="connsiteY116" fmla="*/ 88900 h 182880"/>
              <a:gd name="connsiteX117" fmla="*/ 1452880 w 2969260"/>
              <a:gd name="connsiteY117" fmla="*/ 68580 h 182880"/>
              <a:gd name="connsiteX118" fmla="*/ 1480820 w 2969260"/>
              <a:gd name="connsiteY118" fmla="*/ 50800 h 182880"/>
              <a:gd name="connsiteX119" fmla="*/ 1478280 w 2969260"/>
              <a:gd name="connsiteY119" fmla="*/ 78740 h 182880"/>
              <a:gd name="connsiteX120" fmla="*/ 1475740 w 2969260"/>
              <a:gd name="connsiteY120" fmla="*/ 86360 h 182880"/>
              <a:gd name="connsiteX121" fmla="*/ 1450340 w 2969260"/>
              <a:gd name="connsiteY121" fmla="*/ 116840 h 182880"/>
              <a:gd name="connsiteX122" fmla="*/ 1430020 w 2969260"/>
              <a:gd name="connsiteY122" fmla="*/ 147320 h 182880"/>
              <a:gd name="connsiteX123" fmla="*/ 1424940 w 2969260"/>
              <a:gd name="connsiteY123" fmla="*/ 162560 h 182880"/>
              <a:gd name="connsiteX124" fmla="*/ 1419860 w 2969260"/>
              <a:gd name="connsiteY124" fmla="*/ 170180 h 182880"/>
              <a:gd name="connsiteX125" fmla="*/ 1488440 w 2969260"/>
              <a:gd name="connsiteY125" fmla="*/ 149860 h 182880"/>
              <a:gd name="connsiteX126" fmla="*/ 1628140 w 2969260"/>
              <a:gd name="connsiteY126" fmla="*/ 83820 h 182880"/>
              <a:gd name="connsiteX127" fmla="*/ 1673860 w 2969260"/>
              <a:gd name="connsiteY127" fmla="*/ 55880 h 182880"/>
              <a:gd name="connsiteX128" fmla="*/ 1689100 w 2969260"/>
              <a:gd name="connsiteY128" fmla="*/ 45720 h 182880"/>
              <a:gd name="connsiteX129" fmla="*/ 1678940 w 2969260"/>
              <a:gd name="connsiteY129" fmla="*/ 81280 h 182880"/>
              <a:gd name="connsiteX130" fmla="*/ 1673860 w 2969260"/>
              <a:gd name="connsiteY130" fmla="*/ 91440 h 182880"/>
              <a:gd name="connsiteX131" fmla="*/ 1656080 w 2969260"/>
              <a:gd name="connsiteY131" fmla="*/ 109220 h 182880"/>
              <a:gd name="connsiteX132" fmla="*/ 1648460 w 2969260"/>
              <a:gd name="connsiteY132" fmla="*/ 121920 h 182880"/>
              <a:gd name="connsiteX133" fmla="*/ 1635760 w 2969260"/>
              <a:gd name="connsiteY133" fmla="*/ 139700 h 182880"/>
              <a:gd name="connsiteX134" fmla="*/ 1630680 w 2969260"/>
              <a:gd name="connsiteY134" fmla="*/ 152400 h 182880"/>
              <a:gd name="connsiteX135" fmla="*/ 1638300 w 2969260"/>
              <a:gd name="connsiteY135" fmla="*/ 157480 h 182880"/>
              <a:gd name="connsiteX136" fmla="*/ 1704340 w 2969260"/>
              <a:gd name="connsiteY136" fmla="*/ 139700 h 182880"/>
              <a:gd name="connsiteX137" fmla="*/ 1732280 w 2969260"/>
              <a:gd name="connsiteY137" fmla="*/ 121920 h 182880"/>
              <a:gd name="connsiteX138" fmla="*/ 1790700 w 2969260"/>
              <a:gd name="connsiteY138" fmla="*/ 99060 h 182880"/>
              <a:gd name="connsiteX139" fmla="*/ 1844040 w 2969260"/>
              <a:gd name="connsiteY139" fmla="*/ 63500 h 182880"/>
              <a:gd name="connsiteX140" fmla="*/ 1866900 w 2969260"/>
              <a:gd name="connsiteY140" fmla="*/ 50800 h 182880"/>
              <a:gd name="connsiteX141" fmla="*/ 1879600 w 2969260"/>
              <a:gd name="connsiteY141" fmla="*/ 40640 h 182880"/>
              <a:gd name="connsiteX142" fmla="*/ 1887220 w 2969260"/>
              <a:gd name="connsiteY142" fmla="*/ 35560 h 182880"/>
              <a:gd name="connsiteX143" fmla="*/ 1866900 w 2969260"/>
              <a:gd name="connsiteY143" fmla="*/ 91440 h 182880"/>
              <a:gd name="connsiteX144" fmla="*/ 1851660 w 2969260"/>
              <a:gd name="connsiteY144" fmla="*/ 116840 h 182880"/>
              <a:gd name="connsiteX145" fmla="*/ 1854200 w 2969260"/>
              <a:gd name="connsiteY145" fmla="*/ 142240 h 182880"/>
              <a:gd name="connsiteX146" fmla="*/ 1915160 w 2969260"/>
              <a:gd name="connsiteY146" fmla="*/ 96520 h 182880"/>
              <a:gd name="connsiteX147" fmla="*/ 1935480 w 2969260"/>
              <a:gd name="connsiteY147" fmla="*/ 81280 h 182880"/>
              <a:gd name="connsiteX148" fmla="*/ 1955800 w 2969260"/>
              <a:gd name="connsiteY148" fmla="*/ 66040 h 182880"/>
              <a:gd name="connsiteX149" fmla="*/ 1981200 w 2969260"/>
              <a:gd name="connsiteY149" fmla="*/ 45720 h 182880"/>
              <a:gd name="connsiteX150" fmla="*/ 2011680 w 2969260"/>
              <a:gd name="connsiteY150" fmla="*/ 22860 h 182880"/>
              <a:gd name="connsiteX151" fmla="*/ 2024380 w 2969260"/>
              <a:gd name="connsiteY151" fmla="*/ 17780 h 182880"/>
              <a:gd name="connsiteX152" fmla="*/ 2026920 w 2969260"/>
              <a:gd name="connsiteY152" fmla="*/ 73660 h 182880"/>
              <a:gd name="connsiteX153" fmla="*/ 2001520 w 2969260"/>
              <a:gd name="connsiteY153" fmla="*/ 129540 h 182880"/>
              <a:gd name="connsiteX154" fmla="*/ 2042160 w 2969260"/>
              <a:gd name="connsiteY154" fmla="*/ 109220 h 182880"/>
              <a:gd name="connsiteX155" fmla="*/ 2098040 w 2969260"/>
              <a:gd name="connsiteY155" fmla="*/ 33020 h 182880"/>
              <a:gd name="connsiteX156" fmla="*/ 2125980 w 2969260"/>
              <a:gd name="connsiteY156" fmla="*/ 0 h 182880"/>
              <a:gd name="connsiteX157" fmla="*/ 2118360 w 2969260"/>
              <a:gd name="connsiteY157" fmla="*/ 60960 h 182880"/>
              <a:gd name="connsiteX158" fmla="*/ 2098040 w 2969260"/>
              <a:gd name="connsiteY158" fmla="*/ 101600 h 182880"/>
              <a:gd name="connsiteX159" fmla="*/ 2164080 w 2969260"/>
              <a:gd name="connsiteY159" fmla="*/ 93980 h 182880"/>
              <a:gd name="connsiteX160" fmla="*/ 2207260 w 2969260"/>
              <a:gd name="connsiteY160" fmla="*/ 66040 h 182880"/>
              <a:gd name="connsiteX161" fmla="*/ 2268220 w 2969260"/>
              <a:gd name="connsiteY161" fmla="*/ 20320 h 182880"/>
              <a:gd name="connsiteX162" fmla="*/ 2278380 w 2969260"/>
              <a:gd name="connsiteY162" fmla="*/ 12700 h 182880"/>
              <a:gd name="connsiteX163" fmla="*/ 2258060 w 2969260"/>
              <a:gd name="connsiteY163" fmla="*/ 124460 h 182880"/>
              <a:gd name="connsiteX164" fmla="*/ 2247900 w 2969260"/>
              <a:gd name="connsiteY164" fmla="*/ 147320 h 182880"/>
              <a:gd name="connsiteX165" fmla="*/ 2250440 w 2969260"/>
              <a:gd name="connsiteY165" fmla="*/ 167640 h 182880"/>
              <a:gd name="connsiteX166" fmla="*/ 2268220 w 2969260"/>
              <a:gd name="connsiteY166" fmla="*/ 165100 h 182880"/>
              <a:gd name="connsiteX167" fmla="*/ 2321560 w 2969260"/>
              <a:gd name="connsiteY167" fmla="*/ 142240 h 182880"/>
              <a:gd name="connsiteX168" fmla="*/ 2379980 w 2969260"/>
              <a:gd name="connsiteY168" fmla="*/ 106680 h 182880"/>
              <a:gd name="connsiteX169" fmla="*/ 2466340 w 2969260"/>
              <a:gd name="connsiteY169" fmla="*/ 43180 h 182880"/>
              <a:gd name="connsiteX170" fmla="*/ 2471420 w 2969260"/>
              <a:gd name="connsiteY170" fmla="*/ 124460 h 182880"/>
              <a:gd name="connsiteX171" fmla="*/ 2468880 w 2969260"/>
              <a:gd name="connsiteY171" fmla="*/ 144780 h 182880"/>
              <a:gd name="connsiteX172" fmla="*/ 2496820 w 2969260"/>
              <a:gd name="connsiteY172" fmla="*/ 152400 h 182880"/>
              <a:gd name="connsiteX173" fmla="*/ 2595880 w 2969260"/>
              <a:gd name="connsiteY173" fmla="*/ 81280 h 182880"/>
              <a:gd name="connsiteX174" fmla="*/ 2641600 w 2969260"/>
              <a:gd name="connsiteY174" fmla="*/ 48260 h 182880"/>
              <a:gd name="connsiteX175" fmla="*/ 2631440 w 2969260"/>
              <a:gd name="connsiteY175" fmla="*/ 96520 h 182880"/>
              <a:gd name="connsiteX176" fmla="*/ 2623820 w 2969260"/>
              <a:gd name="connsiteY176" fmla="*/ 116840 h 182880"/>
              <a:gd name="connsiteX177" fmla="*/ 2631440 w 2969260"/>
              <a:gd name="connsiteY177" fmla="*/ 134620 h 182880"/>
              <a:gd name="connsiteX178" fmla="*/ 2667000 w 2969260"/>
              <a:gd name="connsiteY178" fmla="*/ 116840 h 182880"/>
              <a:gd name="connsiteX179" fmla="*/ 2694940 w 2969260"/>
              <a:gd name="connsiteY179" fmla="*/ 104140 h 182880"/>
              <a:gd name="connsiteX180" fmla="*/ 2748280 w 2969260"/>
              <a:gd name="connsiteY180" fmla="*/ 68580 h 182880"/>
              <a:gd name="connsiteX181" fmla="*/ 2786380 w 2969260"/>
              <a:gd name="connsiteY181" fmla="*/ 30480 h 182880"/>
              <a:gd name="connsiteX182" fmla="*/ 2776220 w 2969260"/>
              <a:gd name="connsiteY182" fmla="*/ 76200 h 182880"/>
              <a:gd name="connsiteX183" fmla="*/ 2766060 w 2969260"/>
              <a:gd name="connsiteY183" fmla="*/ 91440 h 182880"/>
              <a:gd name="connsiteX184" fmla="*/ 2760980 w 2969260"/>
              <a:gd name="connsiteY184" fmla="*/ 101600 h 182880"/>
              <a:gd name="connsiteX185" fmla="*/ 2758440 w 2969260"/>
              <a:gd name="connsiteY185" fmla="*/ 114300 h 182880"/>
              <a:gd name="connsiteX186" fmla="*/ 2771140 w 2969260"/>
              <a:gd name="connsiteY186" fmla="*/ 111760 h 182880"/>
              <a:gd name="connsiteX187" fmla="*/ 2806700 w 2969260"/>
              <a:gd name="connsiteY187" fmla="*/ 83820 h 182880"/>
              <a:gd name="connsiteX188" fmla="*/ 2824480 w 2969260"/>
              <a:gd name="connsiteY188" fmla="*/ 76200 h 182880"/>
              <a:gd name="connsiteX189" fmla="*/ 2844800 w 2969260"/>
              <a:gd name="connsiteY189" fmla="*/ 63500 h 182880"/>
              <a:gd name="connsiteX190" fmla="*/ 2870200 w 2969260"/>
              <a:gd name="connsiteY190" fmla="*/ 45720 h 182880"/>
              <a:gd name="connsiteX191" fmla="*/ 2865120 w 2969260"/>
              <a:gd name="connsiteY191" fmla="*/ 68580 h 182880"/>
              <a:gd name="connsiteX192" fmla="*/ 2842260 w 2969260"/>
              <a:gd name="connsiteY192" fmla="*/ 109220 h 182880"/>
              <a:gd name="connsiteX193" fmla="*/ 2844800 w 2969260"/>
              <a:gd name="connsiteY193" fmla="*/ 139700 h 182880"/>
              <a:gd name="connsiteX194" fmla="*/ 2900680 w 2969260"/>
              <a:gd name="connsiteY194" fmla="*/ 111760 h 182880"/>
              <a:gd name="connsiteX195" fmla="*/ 2923540 w 2969260"/>
              <a:gd name="connsiteY195" fmla="*/ 88900 h 182880"/>
              <a:gd name="connsiteX196" fmla="*/ 2933700 w 2969260"/>
              <a:gd name="connsiteY196" fmla="*/ 78740 h 182880"/>
              <a:gd name="connsiteX197" fmla="*/ 2926080 w 2969260"/>
              <a:gd name="connsiteY197" fmla="*/ 127000 h 182880"/>
              <a:gd name="connsiteX198" fmla="*/ 2915920 w 2969260"/>
              <a:gd name="connsiteY198" fmla="*/ 147320 h 182880"/>
              <a:gd name="connsiteX199" fmla="*/ 2913380 w 2969260"/>
              <a:gd name="connsiteY199" fmla="*/ 154940 h 182880"/>
              <a:gd name="connsiteX200" fmla="*/ 2936240 w 2969260"/>
              <a:gd name="connsiteY200" fmla="*/ 149860 h 182880"/>
              <a:gd name="connsiteX201" fmla="*/ 2951480 w 2969260"/>
              <a:gd name="connsiteY201" fmla="*/ 139700 h 182880"/>
              <a:gd name="connsiteX202" fmla="*/ 2966720 w 2969260"/>
              <a:gd name="connsiteY202" fmla="*/ 121920 h 182880"/>
              <a:gd name="connsiteX203" fmla="*/ 2969260 w 2969260"/>
              <a:gd name="connsiteY203" fmla="*/ 12954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969260" h="182880">
                <a:moveTo>
                  <a:pt x="170180" y="43180"/>
                </a:moveTo>
                <a:cubicBezTo>
                  <a:pt x="162560" y="45720"/>
                  <a:pt x="154599" y="47403"/>
                  <a:pt x="147320" y="50800"/>
                </a:cubicBezTo>
                <a:cubicBezTo>
                  <a:pt x="141787" y="53382"/>
                  <a:pt x="137315" y="57819"/>
                  <a:pt x="132080" y="60960"/>
                </a:cubicBezTo>
                <a:cubicBezTo>
                  <a:pt x="122593" y="66652"/>
                  <a:pt x="122095" y="65996"/>
                  <a:pt x="111760" y="68580"/>
                </a:cubicBezTo>
                <a:cubicBezTo>
                  <a:pt x="106680" y="71967"/>
                  <a:pt x="101755" y="75599"/>
                  <a:pt x="96520" y="78740"/>
                </a:cubicBezTo>
                <a:cubicBezTo>
                  <a:pt x="88673" y="83448"/>
                  <a:pt x="86623" y="83732"/>
                  <a:pt x="78740" y="86360"/>
                </a:cubicBezTo>
                <a:cubicBezTo>
                  <a:pt x="72813" y="90593"/>
                  <a:pt x="66555" y="94397"/>
                  <a:pt x="60960" y="99060"/>
                </a:cubicBezTo>
                <a:cubicBezTo>
                  <a:pt x="41502" y="115275"/>
                  <a:pt x="56115" y="109142"/>
                  <a:pt x="40640" y="114300"/>
                </a:cubicBezTo>
                <a:cubicBezTo>
                  <a:pt x="35560" y="118533"/>
                  <a:pt x="30564" y="122869"/>
                  <a:pt x="25400" y="127000"/>
                </a:cubicBezTo>
                <a:cubicBezTo>
                  <a:pt x="22094" y="129645"/>
                  <a:pt x="18233" y="131627"/>
                  <a:pt x="15240" y="134620"/>
                </a:cubicBezTo>
                <a:cubicBezTo>
                  <a:pt x="5846" y="144014"/>
                  <a:pt x="5317" y="146845"/>
                  <a:pt x="0" y="157480"/>
                </a:cubicBezTo>
                <a:cubicBezTo>
                  <a:pt x="13503" y="177734"/>
                  <a:pt x="2463" y="166062"/>
                  <a:pt x="50800" y="160020"/>
                </a:cubicBezTo>
                <a:cubicBezTo>
                  <a:pt x="62681" y="158535"/>
                  <a:pt x="74533" y="156807"/>
                  <a:pt x="86360" y="154940"/>
                </a:cubicBezTo>
                <a:cubicBezTo>
                  <a:pt x="90624" y="154267"/>
                  <a:pt x="94786" y="153011"/>
                  <a:pt x="99060" y="152400"/>
                </a:cubicBezTo>
                <a:cubicBezTo>
                  <a:pt x="106650" y="151316"/>
                  <a:pt x="114336" y="150984"/>
                  <a:pt x="121920" y="149860"/>
                </a:cubicBezTo>
                <a:cubicBezTo>
                  <a:pt x="137203" y="147596"/>
                  <a:pt x="152345" y="144425"/>
                  <a:pt x="167640" y="142240"/>
                </a:cubicBezTo>
                <a:cubicBezTo>
                  <a:pt x="188876" y="139206"/>
                  <a:pt x="179612" y="141152"/>
                  <a:pt x="195580" y="137160"/>
                </a:cubicBezTo>
                <a:cubicBezTo>
                  <a:pt x="199813" y="134620"/>
                  <a:pt x="203864" y="131748"/>
                  <a:pt x="208280" y="129540"/>
                </a:cubicBezTo>
                <a:cubicBezTo>
                  <a:pt x="213487" y="126937"/>
                  <a:pt x="223770" y="125426"/>
                  <a:pt x="228600" y="124460"/>
                </a:cubicBezTo>
                <a:cubicBezTo>
                  <a:pt x="233680" y="121920"/>
                  <a:pt x="238650" y="119147"/>
                  <a:pt x="243840" y="116840"/>
                </a:cubicBezTo>
                <a:cubicBezTo>
                  <a:pt x="257354" y="110834"/>
                  <a:pt x="245810" y="118706"/>
                  <a:pt x="261620" y="109220"/>
                </a:cubicBezTo>
                <a:cubicBezTo>
                  <a:pt x="275555" y="100859"/>
                  <a:pt x="280833" y="94349"/>
                  <a:pt x="297180" y="88900"/>
                </a:cubicBezTo>
                <a:cubicBezTo>
                  <a:pt x="305558" y="86107"/>
                  <a:pt x="308388" y="85330"/>
                  <a:pt x="317500" y="81280"/>
                </a:cubicBezTo>
                <a:cubicBezTo>
                  <a:pt x="334577" y="73690"/>
                  <a:pt x="320488" y="77993"/>
                  <a:pt x="337820" y="73660"/>
                </a:cubicBezTo>
                <a:cubicBezTo>
                  <a:pt x="340360" y="71967"/>
                  <a:pt x="342387" y="68580"/>
                  <a:pt x="345440" y="68580"/>
                </a:cubicBezTo>
                <a:cubicBezTo>
                  <a:pt x="362213" y="68580"/>
                  <a:pt x="365724" y="74043"/>
                  <a:pt x="353060" y="81280"/>
                </a:cubicBezTo>
                <a:cubicBezTo>
                  <a:pt x="350029" y="83012"/>
                  <a:pt x="346287" y="82973"/>
                  <a:pt x="342900" y="83820"/>
                </a:cubicBezTo>
                <a:cubicBezTo>
                  <a:pt x="318742" y="101938"/>
                  <a:pt x="349211" y="80034"/>
                  <a:pt x="317500" y="99060"/>
                </a:cubicBezTo>
                <a:cubicBezTo>
                  <a:pt x="313870" y="101238"/>
                  <a:pt x="310912" y="104407"/>
                  <a:pt x="307340" y="106680"/>
                </a:cubicBezTo>
                <a:cubicBezTo>
                  <a:pt x="301581" y="110345"/>
                  <a:pt x="295094" y="112843"/>
                  <a:pt x="289560" y="116840"/>
                </a:cubicBezTo>
                <a:cubicBezTo>
                  <a:pt x="279805" y="123885"/>
                  <a:pt x="261620" y="139700"/>
                  <a:pt x="261620" y="139700"/>
                </a:cubicBezTo>
                <a:cubicBezTo>
                  <a:pt x="260773" y="143087"/>
                  <a:pt x="260455" y="146651"/>
                  <a:pt x="259080" y="149860"/>
                </a:cubicBezTo>
                <a:cubicBezTo>
                  <a:pt x="257877" y="152666"/>
                  <a:pt x="254432" y="154458"/>
                  <a:pt x="254000" y="157480"/>
                </a:cubicBezTo>
                <a:cubicBezTo>
                  <a:pt x="253506" y="160936"/>
                  <a:pt x="255693" y="164253"/>
                  <a:pt x="256540" y="167640"/>
                </a:cubicBezTo>
                <a:cubicBezTo>
                  <a:pt x="263313" y="166793"/>
                  <a:pt x="270409" y="167333"/>
                  <a:pt x="276860" y="165100"/>
                </a:cubicBezTo>
                <a:cubicBezTo>
                  <a:pt x="331555" y="146167"/>
                  <a:pt x="307474" y="150304"/>
                  <a:pt x="345440" y="132080"/>
                </a:cubicBezTo>
                <a:cubicBezTo>
                  <a:pt x="358770" y="125681"/>
                  <a:pt x="373777" y="122502"/>
                  <a:pt x="386080" y="114300"/>
                </a:cubicBezTo>
                <a:cubicBezTo>
                  <a:pt x="406046" y="100990"/>
                  <a:pt x="395859" y="106870"/>
                  <a:pt x="416560" y="96520"/>
                </a:cubicBezTo>
                <a:cubicBezTo>
                  <a:pt x="426540" y="81550"/>
                  <a:pt x="415962" y="96338"/>
                  <a:pt x="431800" y="78740"/>
                </a:cubicBezTo>
                <a:cubicBezTo>
                  <a:pt x="436224" y="73825"/>
                  <a:pt x="440267" y="68580"/>
                  <a:pt x="444500" y="63500"/>
                </a:cubicBezTo>
                <a:cubicBezTo>
                  <a:pt x="445347" y="67733"/>
                  <a:pt x="447399" y="71898"/>
                  <a:pt x="447040" y="76200"/>
                </a:cubicBezTo>
                <a:cubicBezTo>
                  <a:pt x="446362" y="84337"/>
                  <a:pt x="439223" y="102384"/>
                  <a:pt x="434340" y="109220"/>
                </a:cubicBezTo>
                <a:cubicBezTo>
                  <a:pt x="429109" y="116544"/>
                  <a:pt x="422322" y="122626"/>
                  <a:pt x="416560" y="129540"/>
                </a:cubicBezTo>
                <a:cubicBezTo>
                  <a:pt x="410292" y="137062"/>
                  <a:pt x="404056" y="147026"/>
                  <a:pt x="398780" y="154940"/>
                </a:cubicBezTo>
                <a:cubicBezTo>
                  <a:pt x="397933" y="158327"/>
                  <a:pt x="397801" y="161978"/>
                  <a:pt x="396240" y="165100"/>
                </a:cubicBezTo>
                <a:cubicBezTo>
                  <a:pt x="394347" y="168886"/>
                  <a:pt x="389783" y="171190"/>
                  <a:pt x="388620" y="175260"/>
                </a:cubicBezTo>
                <a:cubicBezTo>
                  <a:pt x="387884" y="177834"/>
                  <a:pt x="390313" y="180340"/>
                  <a:pt x="391160" y="182880"/>
                </a:cubicBezTo>
                <a:cubicBezTo>
                  <a:pt x="421414" y="160190"/>
                  <a:pt x="382946" y="186987"/>
                  <a:pt x="411480" y="172720"/>
                </a:cubicBezTo>
                <a:cubicBezTo>
                  <a:pt x="436470" y="160225"/>
                  <a:pt x="404435" y="167968"/>
                  <a:pt x="436880" y="162560"/>
                </a:cubicBezTo>
                <a:cubicBezTo>
                  <a:pt x="454712" y="144728"/>
                  <a:pt x="438171" y="157980"/>
                  <a:pt x="464820" y="147320"/>
                </a:cubicBezTo>
                <a:cubicBezTo>
                  <a:pt x="482640" y="140192"/>
                  <a:pt x="491769" y="132741"/>
                  <a:pt x="508000" y="121920"/>
                </a:cubicBezTo>
                <a:cubicBezTo>
                  <a:pt x="515620" y="116840"/>
                  <a:pt x="524384" y="113156"/>
                  <a:pt x="530860" y="106680"/>
                </a:cubicBezTo>
                <a:cubicBezTo>
                  <a:pt x="534247" y="103293"/>
                  <a:pt x="537188" y="99394"/>
                  <a:pt x="541020" y="96520"/>
                </a:cubicBezTo>
                <a:cubicBezTo>
                  <a:pt x="547410" y="91728"/>
                  <a:pt x="561340" y="83820"/>
                  <a:pt x="561340" y="83820"/>
                </a:cubicBezTo>
                <a:cubicBezTo>
                  <a:pt x="558800" y="88900"/>
                  <a:pt x="557268" y="94625"/>
                  <a:pt x="553720" y="99060"/>
                </a:cubicBezTo>
                <a:cubicBezTo>
                  <a:pt x="550333" y="103293"/>
                  <a:pt x="544853" y="105387"/>
                  <a:pt x="541020" y="109220"/>
                </a:cubicBezTo>
                <a:cubicBezTo>
                  <a:pt x="537187" y="113053"/>
                  <a:pt x="534507" y="117909"/>
                  <a:pt x="530860" y="121920"/>
                </a:cubicBezTo>
                <a:cubicBezTo>
                  <a:pt x="504812" y="150573"/>
                  <a:pt x="524535" y="125273"/>
                  <a:pt x="508000" y="147320"/>
                </a:cubicBezTo>
                <a:cubicBezTo>
                  <a:pt x="512233" y="149013"/>
                  <a:pt x="516203" y="153150"/>
                  <a:pt x="520700" y="152400"/>
                </a:cubicBezTo>
                <a:cubicBezTo>
                  <a:pt x="564700" y="145067"/>
                  <a:pt x="542321" y="141967"/>
                  <a:pt x="571500" y="124460"/>
                </a:cubicBezTo>
                <a:cubicBezTo>
                  <a:pt x="581895" y="118223"/>
                  <a:pt x="593898" y="115062"/>
                  <a:pt x="604520" y="109220"/>
                </a:cubicBezTo>
                <a:cubicBezTo>
                  <a:pt x="610902" y="105710"/>
                  <a:pt x="616240" y="100560"/>
                  <a:pt x="622300" y="96520"/>
                </a:cubicBezTo>
                <a:cubicBezTo>
                  <a:pt x="628946" y="92089"/>
                  <a:pt x="635561" y="87557"/>
                  <a:pt x="642620" y="83820"/>
                </a:cubicBezTo>
                <a:cubicBezTo>
                  <a:pt x="649990" y="79918"/>
                  <a:pt x="658330" y="77950"/>
                  <a:pt x="665480" y="73660"/>
                </a:cubicBezTo>
                <a:cubicBezTo>
                  <a:pt x="671150" y="70258"/>
                  <a:pt x="675218" y="64628"/>
                  <a:pt x="680720" y="60960"/>
                </a:cubicBezTo>
                <a:cubicBezTo>
                  <a:pt x="687973" y="56125"/>
                  <a:pt x="695665" y="51913"/>
                  <a:pt x="703580" y="48260"/>
                </a:cubicBezTo>
                <a:cubicBezTo>
                  <a:pt x="706750" y="46797"/>
                  <a:pt x="710428" y="46824"/>
                  <a:pt x="713740" y="45720"/>
                </a:cubicBezTo>
                <a:cubicBezTo>
                  <a:pt x="718065" y="44278"/>
                  <a:pt x="722362" y="42679"/>
                  <a:pt x="726440" y="40640"/>
                </a:cubicBezTo>
                <a:cubicBezTo>
                  <a:pt x="746135" y="30792"/>
                  <a:pt x="722527" y="39404"/>
                  <a:pt x="741680" y="33020"/>
                </a:cubicBezTo>
                <a:cubicBezTo>
                  <a:pt x="740833" y="40640"/>
                  <a:pt x="740864" y="48409"/>
                  <a:pt x="739140" y="55880"/>
                </a:cubicBezTo>
                <a:cubicBezTo>
                  <a:pt x="736268" y="68324"/>
                  <a:pt x="729012" y="68218"/>
                  <a:pt x="721360" y="78740"/>
                </a:cubicBezTo>
                <a:cubicBezTo>
                  <a:pt x="718019" y="83333"/>
                  <a:pt x="716890" y="89254"/>
                  <a:pt x="713740" y="93980"/>
                </a:cubicBezTo>
                <a:cubicBezTo>
                  <a:pt x="704284" y="108164"/>
                  <a:pt x="701146" y="107974"/>
                  <a:pt x="690880" y="119380"/>
                </a:cubicBezTo>
                <a:cubicBezTo>
                  <a:pt x="686456" y="124295"/>
                  <a:pt x="681926" y="129171"/>
                  <a:pt x="678180" y="134620"/>
                </a:cubicBezTo>
                <a:cubicBezTo>
                  <a:pt x="672586" y="142756"/>
                  <a:pt x="662940" y="160020"/>
                  <a:pt x="662940" y="160020"/>
                </a:cubicBezTo>
                <a:cubicBezTo>
                  <a:pt x="668020" y="160867"/>
                  <a:pt x="673130" y="163570"/>
                  <a:pt x="678180" y="162560"/>
                </a:cubicBezTo>
                <a:cubicBezTo>
                  <a:pt x="684522" y="161292"/>
                  <a:pt x="730223" y="137732"/>
                  <a:pt x="731520" y="137160"/>
                </a:cubicBezTo>
                <a:cubicBezTo>
                  <a:pt x="776996" y="117097"/>
                  <a:pt x="784328" y="118154"/>
                  <a:pt x="822960" y="96520"/>
                </a:cubicBezTo>
                <a:cubicBezTo>
                  <a:pt x="832592" y="91126"/>
                  <a:pt x="841209" y="84026"/>
                  <a:pt x="850900" y="78740"/>
                </a:cubicBezTo>
                <a:cubicBezTo>
                  <a:pt x="859881" y="73841"/>
                  <a:pt x="869617" y="70467"/>
                  <a:pt x="878840" y="66040"/>
                </a:cubicBezTo>
                <a:cubicBezTo>
                  <a:pt x="890787" y="60305"/>
                  <a:pt x="902547" y="54187"/>
                  <a:pt x="914400" y="48260"/>
                </a:cubicBezTo>
                <a:cubicBezTo>
                  <a:pt x="932035" y="39443"/>
                  <a:pt x="924252" y="42436"/>
                  <a:pt x="937260" y="38100"/>
                </a:cubicBezTo>
                <a:cubicBezTo>
                  <a:pt x="936617" y="41316"/>
                  <a:pt x="934583" y="54214"/>
                  <a:pt x="932180" y="58420"/>
                </a:cubicBezTo>
                <a:cubicBezTo>
                  <a:pt x="930080" y="62096"/>
                  <a:pt x="927021" y="65135"/>
                  <a:pt x="924560" y="68580"/>
                </a:cubicBezTo>
                <a:cubicBezTo>
                  <a:pt x="914527" y="82626"/>
                  <a:pt x="918021" y="83009"/>
                  <a:pt x="896620" y="99060"/>
                </a:cubicBezTo>
                <a:cubicBezTo>
                  <a:pt x="873278" y="116567"/>
                  <a:pt x="902040" y="94724"/>
                  <a:pt x="871220" y="119380"/>
                </a:cubicBezTo>
                <a:cubicBezTo>
                  <a:pt x="867914" y="122025"/>
                  <a:pt x="864224" y="124188"/>
                  <a:pt x="861060" y="127000"/>
                </a:cubicBezTo>
                <a:cubicBezTo>
                  <a:pt x="856585" y="130977"/>
                  <a:pt x="852593" y="135467"/>
                  <a:pt x="848360" y="139700"/>
                </a:cubicBezTo>
                <a:cubicBezTo>
                  <a:pt x="897206" y="146678"/>
                  <a:pt x="823141" y="139156"/>
                  <a:pt x="922020" y="119380"/>
                </a:cubicBezTo>
                <a:lnTo>
                  <a:pt x="960120" y="111760"/>
                </a:lnTo>
                <a:cubicBezTo>
                  <a:pt x="971973" y="106680"/>
                  <a:pt x="983560" y="100927"/>
                  <a:pt x="995680" y="96520"/>
                </a:cubicBezTo>
                <a:cubicBezTo>
                  <a:pt x="1011534" y="90755"/>
                  <a:pt x="1027936" y="86615"/>
                  <a:pt x="1043940" y="81280"/>
                </a:cubicBezTo>
                <a:cubicBezTo>
                  <a:pt x="1055881" y="77300"/>
                  <a:pt x="1067559" y="72560"/>
                  <a:pt x="1079500" y="68580"/>
                </a:cubicBezTo>
                <a:cubicBezTo>
                  <a:pt x="1087886" y="65785"/>
                  <a:pt x="1096640" y="64107"/>
                  <a:pt x="1104900" y="60960"/>
                </a:cubicBezTo>
                <a:cubicBezTo>
                  <a:pt x="1153506" y="42444"/>
                  <a:pt x="1116948" y="52233"/>
                  <a:pt x="1143000" y="45720"/>
                </a:cubicBezTo>
                <a:cubicBezTo>
                  <a:pt x="1145540" y="44027"/>
                  <a:pt x="1147786" y="39506"/>
                  <a:pt x="1150620" y="40640"/>
                </a:cubicBezTo>
                <a:cubicBezTo>
                  <a:pt x="1157621" y="43440"/>
                  <a:pt x="1156287" y="56791"/>
                  <a:pt x="1153160" y="60960"/>
                </a:cubicBezTo>
                <a:cubicBezTo>
                  <a:pt x="1149907" y="65297"/>
                  <a:pt x="1144293" y="67287"/>
                  <a:pt x="1140460" y="71120"/>
                </a:cubicBezTo>
                <a:cubicBezTo>
                  <a:pt x="1135784" y="75796"/>
                  <a:pt x="1131820" y="81140"/>
                  <a:pt x="1127760" y="86360"/>
                </a:cubicBezTo>
                <a:cubicBezTo>
                  <a:pt x="1125886" y="88770"/>
                  <a:pt x="1124757" y="91743"/>
                  <a:pt x="1122680" y="93980"/>
                </a:cubicBezTo>
                <a:cubicBezTo>
                  <a:pt x="1113718" y="103632"/>
                  <a:pt x="1102046" y="110961"/>
                  <a:pt x="1094740" y="121920"/>
                </a:cubicBezTo>
                <a:cubicBezTo>
                  <a:pt x="1091353" y="127000"/>
                  <a:pt x="1078968" y="134755"/>
                  <a:pt x="1084580" y="137160"/>
                </a:cubicBezTo>
                <a:cubicBezTo>
                  <a:pt x="1091279" y="140031"/>
                  <a:pt x="1139935" y="117989"/>
                  <a:pt x="1143000" y="116840"/>
                </a:cubicBezTo>
                <a:cubicBezTo>
                  <a:pt x="1209811" y="91786"/>
                  <a:pt x="1134067" y="127812"/>
                  <a:pt x="1239520" y="73660"/>
                </a:cubicBezTo>
                <a:cubicBezTo>
                  <a:pt x="1248957" y="68814"/>
                  <a:pt x="1258633" y="64305"/>
                  <a:pt x="1267460" y="58420"/>
                </a:cubicBezTo>
                <a:cubicBezTo>
                  <a:pt x="1275080" y="53340"/>
                  <a:pt x="1282239" y="47490"/>
                  <a:pt x="1290320" y="43180"/>
                </a:cubicBezTo>
                <a:cubicBezTo>
                  <a:pt x="1295045" y="40660"/>
                  <a:pt x="1300480" y="39793"/>
                  <a:pt x="1305560" y="38100"/>
                </a:cubicBezTo>
                <a:cubicBezTo>
                  <a:pt x="1322351" y="25506"/>
                  <a:pt x="1324093" y="20204"/>
                  <a:pt x="1313180" y="66040"/>
                </a:cubicBezTo>
                <a:cubicBezTo>
                  <a:pt x="1311599" y="72680"/>
                  <a:pt x="1305709" y="77546"/>
                  <a:pt x="1303020" y="83820"/>
                </a:cubicBezTo>
                <a:cubicBezTo>
                  <a:pt x="1288952" y="116646"/>
                  <a:pt x="1310011" y="86828"/>
                  <a:pt x="1285240" y="121920"/>
                </a:cubicBezTo>
                <a:cubicBezTo>
                  <a:pt x="1279673" y="129807"/>
                  <a:pt x="1274286" y="137954"/>
                  <a:pt x="1267460" y="144780"/>
                </a:cubicBezTo>
                <a:cubicBezTo>
                  <a:pt x="1263227" y="149013"/>
                  <a:pt x="1249971" y="153888"/>
                  <a:pt x="1254760" y="157480"/>
                </a:cubicBezTo>
                <a:cubicBezTo>
                  <a:pt x="1261005" y="162164"/>
                  <a:pt x="1270000" y="154093"/>
                  <a:pt x="1277620" y="152400"/>
                </a:cubicBezTo>
                <a:cubicBezTo>
                  <a:pt x="1282700" y="149013"/>
                  <a:pt x="1287258" y="144668"/>
                  <a:pt x="1292860" y="142240"/>
                </a:cubicBezTo>
                <a:cubicBezTo>
                  <a:pt x="1312773" y="133611"/>
                  <a:pt x="1333788" y="127727"/>
                  <a:pt x="1353820" y="119380"/>
                </a:cubicBezTo>
                <a:cubicBezTo>
                  <a:pt x="1363980" y="115147"/>
                  <a:pt x="1374542" y="111771"/>
                  <a:pt x="1384300" y="106680"/>
                </a:cubicBezTo>
                <a:cubicBezTo>
                  <a:pt x="1394087" y="101574"/>
                  <a:pt x="1402590" y="94261"/>
                  <a:pt x="1412240" y="88900"/>
                </a:cubicBezTo>
                <a:cubicBezTo>
                  <a:pt x="1425480" y="81545"/>
                  <a:pt x="1441245" y="78276"/>
                  <a:pt x="1452880" y="68580"/>
                </a:cubicBezTo>
                <a:cubicBezTo>
                  <a:pt x="1471623" y="52961"/>
                  <a:pt x="1461980" y="58336"/>
                  <a:pt x="1480820" y="50800"/>
                </a:cubicBezTo>
                <a:cubicBezTo>
                  <a:pt x="1479973" y="60113"/>
                  <a:pt x="1479603" y="69482"/>
                  <a:pt x="1478280" y="78740"/>
                </a:cubicBezTo>
                <a:cubicBezTo>
                  <a:pt x="1477901" y="81390"/>
                  <a:pt x="1477323" y="84201"/>
                  <a:pt x="1475740" y="86360"/>
                </a:cubicBezTo>
                <a:cubicBezTo>
                  <a:pt x="1467919" y="97025"/>
                  <a:pt x="1456255" y="105011"/>
                  <a:pt x="1450340" y="116840"/>
                </a:cubicBezTo>
                <a:cubicBezTo>
                  <a:pt x="1439763" y="137995"/>
                  <a:pt x="1446356" y="127717"/>
                  <a:pt x="1430020" y="147320"/>
                </a:cubicBezTo>
                <a:cubicBezTo>
                  <a:pt x="1428327" y="152400"/>
                  <a:pt x="1427115" y="157667"/>
                  <a:pt x="1424940" y="162560"/>
                </a:cubicBezTo>
                <a:cubicBezTo>
                  <a:pt x="1423700" y="165350"/>
                  <a:pt x="1416807" y="170180"/>
                  <a:pt x="1419860" y="170180"/>
                </a:cubicBezTo>
                <a:cubicBezTo>
                  <a:pt x="1434003" y="170180"/>
                  <a:pt x="1476941" y="154715"/>
                  <a:pt x="1488440" y="149860"/>
                </a:cubicBezTo>
                <a:cubicBezTo>
                  <a:pt x="1512884" y="139539"/>
                  <a:pt x="1600587" y="99893"/>
                  <a:pt x="1628140" y="83820"/>
                </a:cubicBezTo>
                <a:cubicBezTo>
                  <a:pt x="1636342" y="79035"/>
                  <a:pt x="1663134" y="64222"/>
                  <a:pt x="1673860" y="55880"/>
                </a:cubicBezTo>
                <a:cubicBezTo>
                  <a:pt x="1688130" y="44781"/>
                  <a:pt x="1674527" y="50578"/>
                  <a:pt x="1689100" y="45720"/>
                </a:cubicBezTo>
                <a:cubicBezTo>
                  <a:pt x="1685889" y="58565"/>
                  <a:pt x="1683799" y="69134"/>
                  <a:pt x="1678940" y="81280"/>
                </a:cubicBezTo>
                <a:cubicBezTo>
                  <a:pt x="1677534" y="84796"/>
                  <a:pt x="1676258" y="88509"/>
                  <a:pt x="1673860" y="91440"/>
                </a:cubicBezTo>
                <a:cubicBezTo>
                  <a:pt x="1668552" y="97927"/>
                  <a:pt x="1661446" y="102781"/>
                  <a:pt x="1656080" y="109220"/>
                </a:cubicBezTo>
                <a:cubicBezTo>
                  <a:pt x="1652919" y="113013"/>
                  <a:pt x="1651198" y="117812"/>
                  <a:pt x="1648460" y="121920"/>
                </a:cubicBezTo>
                <a:cubicBezTo>
                  <a:pt x="1646159" y="125372"/>
                  <a:pt x="1638032" y="135156"/>
                  <a:pt x="1635760" y="139700"/>
                </a:cubicBezTo>
                <a:cubicBezTo>
                  <a:pt x="1633721" y="143778"/>
                  <a:pt x="1632373" y="148167"/>
                  <a:pt x="1630680" y="152400"/>
                </a:cubicBezTo>
                <a:cubicBezTo>
                  <a:pt x="1633220" y="154093"/>
                  <a:pt x="1635247" y="157480"/>
                  <a:pt x="1638300" y="157480"/>
                </a:cubicBezTo>
                <a:cubicBezTo>
                  <a:pt x="1662937" y="157480"/>
                  <a:pt x="1682864" y="150905"/>
                  <a:pt x="1704340" y="139700"/>
                </a:cubicBezTo>
                <a:cubicBezTo>
                  <a:pt x="1714127" y="134594"/>
                  <a:pt x="1722493" y="127026"/>
                  <a:pt x="1732280" y="121920"/>
                </a:cubicBezTo>
                <a:cubicBezTo>
                  <a:pt x="1788241" y="92723"/>
                  <a:pt x="1737710" y="124403"/>
                  <a:pt x="1790700" y="99060"/>
                </a:cubicBezTo>
                <a:cubicBezTo>
                  <a:pt x="1830968" y="79801"/>
                  <a:pt x="1810706" y="85723"/>
                  <a:pt x="1844040" y="63500"/>
                </a:cubicBezTo>
                <a:cubicBezTo>
                  <a:pt x="1851293" y="58665"/>
                  <a:pt x="1859567" y="55514"/>
                  <a:pt x="1866900" y="50800"/>
                </a:cubicBezTo>
                <a:cubicBezTo>
                  <a:pt x="1871460" y="47868"/>
                  <a:pt x="1875263" y="43893"/>
                  <a:pt x="1879600" y="40640"/>
                </a:cubicBezTo>
                <a:cubicBezTo>
                  <a:pt x="1882042" y="38808"/>
                  <a:pt x="1884680" y="37253"/>
                  <a:pt x="1887220" y="35560"/>
                </a:cubicBezTo>
                <a:cubicBezTo>
                  <a:pt x="1872653" y="108397"/>
                  <a:pt x="1895552" y="5484"/>
                  <a:pt x="1866900" y="91440"/>
                </a:cubicBezTo>
                <a:cubicBezTo>
                  <a:pt x="1860305" y="111224"/>
                  <a:pt x="1865606" y="102894"/>
                  <a:pt x="1851660" y="116840"/>
                </a:cubicBezTo>
                <a:cubicBezTo>
                  <a:pt x="1845840" y="140122"/>
                  <a:pt x="1840771" y="133287"/>
                  <a:pt x="1854200" y="142240"/>
                </a:cubicBezTo>
                <a:cubicBezTo>
                  <a:pt x="1952292" y="67228"/>
                  <a:pt x="1862889" y="134852"/>
                  <a:pt x="1915160" y="96520"/>
                </a:cubicBezTo>
                <a:cubicBezTo>
                  <a:pt x="1921988" y="91513"/>
                  <a:pt x="1928707" y="86360"/>
                  <a:pt x="1935480" y="81280"/>
                </a:cubicBezTo>
                <a:cubicBezTo>
                  <a:pt x="1942253" y="76200"/>
                  <a:pt x="1949813" y="72027"/>
                  <a:pt x="1955800" y="66040"/>
                </a:cubicBezTo>
                <a:cubicBezTo>
                  <a:pt x="1975304" y="46536"/>
                  <a:pt x="1955567" y="64945"/>
                  <a:pt x="1981200" y="45720"/>
                </a:cubicBezTo>
                <a:cubicBezTo>
                  <a:pt x="1995937" y="34667"/>
                  <a:pt x="1995733" y="31559"/>
                  <a:pt x="2011680" y="22860"/>
                </a:cubicBezTo>
                <a:cubicBezTo>
                  <a:pt x="2015683" y="20677"/>
                  <a:pt x="2020147" y="19473"/>
                  <a:pt x="2024380" y="17780"/>
                </a:cubicBezTo>
                <a:cubicBezTo>
                  <a:pt x="2036112" y="47111"/>
                  <a:pt x="2039413" y="40986"/>
                  <a:pt x="2026920" y="73660"/>
                </a:cubicBezTo>
                <a:cubicBezTo>
                  <a:pt x="2019613" y="92771"/>
                  <a:pt x="2001520" y="129540"/>
                  <a:pt x="2001520" y="129540"/>
                </a:cubicBezTo>
                <a:cubicBezTo>
                  <a:pt x="2019725" y="156848"/>
                  <a:pt x="2009278" y="151773"/>
                  <a:pt x="2042160" y="109220"/>
                </a:cubicBezTo>
                <a:cubicBezTo>
                  <a:pt x="2061419" y="84296"/>
                  <a:pt x="2079440" y="58440"/>
                  <a:pt x="2098040" y="33020"/>
                </a:cubicBezTo>
                <a:cubicBezTo>
                  <a:pt x="2120419" y="2436"/>
                  <a:pt x="2108708" y="11514"/>
                  <a:pt x="2125980" y="0"/>
                </a:cubicBezTo>
                <a:cubicBezTo>
                  <a:pt x="2135223" y="27728"/>
                  <a:pt x="2134971" y="17515"/>
                  <a:pt x="2118360" y="60960"/>
                </a:cubicBezTo>
                <a:cubicBezTo>
                  <a:pt x="2112951" y="75107"/>
                  <a:pt x="2098040" y="101600"/>
                  <a:pt x="2098040" y="101600"/>
                </a:cubicBezTo>
                <a:cubicBezTo>
                  <a:pt x="2104620" y="134498"/>
                  <a:pt x="2098110" y="123824"/>
                  <a:pt x="2164080" y="93980"/>
                </a:cubicBezTo>
                <a:cubicBezTo>
                  <a:pt x="2179700" y="86914"/>
                  <a:pt x="2193264" y="75940"/>
                  <a:pt x="2207260" y="66040"/>
                </a:cubicBezTo>
                <a:cubicBezTo>
                  <a:pt x="2227997" y="51372"/>
                  <a:pt x="2247900" y="35560"/>
                  <a:pt x="2268220" y="20320"/>
                </a:cubicBezTo>
                <a:lnTo>
                  <a:pt x="2278380" y="12700"/>
                </a:lnTo>
                <a:cubicBezTo>
                  <a:pt x="2303047" y="49701"/>
                  <a:pt x="2286906" y="21438"/>
                  <a:pt x="2258060" y="124460"/>
                </a:cubicBezTo>
                <a:cubicBezTo>
                  <a:pt x="2255812" y="132490"/>
                  <a:pt x="2251287" y="139700"/>
                  <a:pt x="2247900" y="147320"/>
                </a:cubicBezTo>
                <a:cubicBezTo>
                  <a:pt x="2248747" y="154093"/>
                  <a:pt x="2245303" y="163145"/>
                  <a:pt x="2250440" y="167640"/>
                </a:cubicBezTo>
                <a:cubicBezTo>
                  <a:pt x="2254946" y="171582"/>
                  <a:pt x="2262582" y="167114"/>
                  <a:pt x="2268220" y="165100"/>
                </a:cubicBezTo>
                <a:cubicBezTo>
                  <a:pt x="2286437" y="158594"/>
                  <a:pt x="2304417" y="151201"/>
                  <a:pt x="2321560" y="142240"/>
                </a:cubicBezTo>
                <a:cubicBezTo>
                  <a:pt x="2341763" y="131679"/>
                  <a:pt x="2360953" y="119238"/>
                  <a:pt x="2379980" y="106680"/>
                </a:cubicBezTo>
                <a:cubicBezTo>
                  <a:pt x="2438325" y="68172"/>
                  <a:pt x="2431977" y="72634"/>
                  <a:pt x="2466340" y="43180"/>
                </a:cubicBezTo>
                <a:cubicBezTo>
                  <a:pt x="2501883" y="52066"/>
                  <a:pt x="2477726" y="42487"/>
                  <a:pt x="2471420" y="124460"/>
                </a:cubicBezTo>
                <a:cubicBezTo>
                  <a:pt x="2470896" y="131266"/>
                  <a:pt x="2469727" y="138007"/>
                  <a:pt x="2468880" y="144780"/>
                </a:cubicBezTo>
                <a:cubicBezTo>
                  <a:pt x="2475272" y="157565"/>
                  <a:pt x="2474482" y="163929"/>
                  <a:pt x="2496820" y="152400"/>
                </a:cubicBezTo>
                <a:cubicBezTo>
                  <a:pt x="2528628" y="135983"/>
                  <a:pt x="2566172" y="102363"/>
                  <a:pt x="2595880" y="81280"/>
                </a:cubicBezTo>
                <a:cubicBezTo>
                  <a:pt x="2644581" y="46718"/>
                  <a:pt x="2618379" y="71481"/>
                  <a:pt x="2641600" y="48260"/>
                </a:cubicBezTo>
                <a:cubicBezTo>
                  <a:pt x="2652853" y="70767"/>
                  <a:pt x="2647883" y="54498"/>
                  <a:pt x="2631440" y="96520"/>
                </a:cubicBezTo>
                <a:cubicBezTo>
                  <a:pt x="2628804" y="103257"/>
                  <a:pt x="2623820" y="116840"/>
                  <a:pt x="2623820" y="116840"/>
                </a:cubicBezTo>
                <a:cubicBezTo>
                  <a:pt x="2626360" y="122767"/>
                  <a:pt x="2625673" y="131736"/>
                  <a:pt x="2631440" y="134620"/>
                </a:cubicBezTo>
                <a:lnTo>
                  <a:pt x="2667000" y="116840"/>
                </a:lnTo>
                <a:cubicBezTo>
                  <a:pt x="2675943" y="111872"/>
                  <a:pt x="2685870" y="108872"/>
                  <a:pt x="2694940" y="104140"/>
                </a:cubicBezTo>
                <a:cubicBezTo>
                  <a:pt x="2717362" y="92442"/>
                  <a:pt x="2729592" y="84598"/>
                  <a:pt x="2748280" y="68580"/>
                </a:cubicBezTo>
                <a:cubicBezTo>
                  <a:pt x="2777681" y="43380"/>
                  <a:pt x="2771780" y="49946"/>
                  <a:pt x="2786380" y="30480"/>
                </a:cubicBezTo>
                <a:cubicBezTo>
                  <a:pt x="2784429" y="42187"/>
                  <a:pt x="2782473" y="63694"/>
                  <a:pt x="2776220" y="76200"/>
                </a:cubicBezTo>
                <a:cubicBezTo>
                  <a:pt x="2773490" y="81661"/>
                  <a:pt x="2769201" y="86205"/>
                  <a:pt x="2766060" y="91440"/>
                </a:cubicBezTo>
                <a:cubicBezTo>
                  <a:pt x="2764112" y="94687"/>
                  <a:pt x="2762673" y="98213"/>
                  <a:pt x="2760980" y="101600"/>
                </a:cubicBezTo>
                <a:cubicBezTo>
                  <a:pt x="2760133" y="105833"/>
                  <a:pt x="2755387" y="111247"/>
                  <a:pt x="2758440" y="114300"/>
                </a:cubicBezTo>
                <a:cubicBezTo>
                  <a:pt x="2761493" y="117353"/>
                  <a:pt x="2767339" y="113807"/>
                  <a:pt x="2771140" y="111760"/>
                </a:cubicBezTo>
                <a:cubicBezTo>
                  <a:pt x="2805204" y="93418"/>
                  <a:pt x="2778353" y="101264"/>
                  <a:pt x="2806700" y="83820"/>
                </a:cubicBezTo>
                <a:cubicBezTo>
                  <a:pt x="2812192" y="80441"/>
                  <a:pt x="2818791" y="79234"/>
                  <a:pt x="2824480" y="76200"/>
                </a:cubicBezTo>
                <a:cubicBezTo>
                  <a:pt x="2831528" y="72441"/>
                  <a:pt x="2838154" y="67931"/>
                  <a:pt x="2844800" y="63500"/>
                </a:cubicBezTo>
                <a:cubicBezTo>
                  <a:pt x="2853399" y="57767"/>
                  <a:pt x="2870200" y="45720"/>
                  <a:pt x="2870200" y="45720"/>
                </a:cubicBezTo>
                <a:cubicBezTo>
                  <a:pt x="2868507" y="53340"/>
                  <a:pt x="2867819" y="61255"/>
                  <a:pt x="2865120" y="68580"/>
                </a:cubicBezTo>
                <a:cubicBezTo>
                  <a:pt x="2858766" y="85826"/>
                  <a:pt x="2851816" y="94885"/>
                  <a:pt x="2842260" y="109220"/>
                </a:cubicBezTo>
                <a:cubicBezTo>
                  <a:pt x="2836153" y="133647"/>
                  <a:pt x="2832991" y="123955"/>
                  <a:pt x="2844800" y="139700"/>
                </a:cubicBezTo>
                <a:cubicBezTo>
                  <a:pt x="2866709" y="133440"/>
                  <a:pt x="2881590" y="130850"/>
                  <a:pt x="2900680" y="111760"/>
                </a:cubicBezTo>
                <a:lnTo>
                  <a:pt x="2923540" y="88900"/>
                </a:lnTo>
                <a:lnTo>
                  <a:pt x="2933700" y="78740"/>
                </a:lnTo>
                <a:cubicBezTo>
                  <a:pt x="2931160" y="94827"/>
                  <a:pt x="2930167" y="111235"/>
                  <a:pt x="2926080" y="127000"/>
                </a:cubicBezTo>
                <a:cubicBezTo>
                  <a:pt x="2924180" y="134330"/>
                  <a:pt x="2918315" y="140136"/>
                  <a:pt x="2915920" y="147320"/>
                </a:cubicBezTo>
                <a:cubicBezTo>
                  <a:pt x="2915073" y="149860"/>
                  <a:pt x="2910723" y="154608"/>
                  <a:pt x="2913380" y="154940"/>
                </a:cubicBezTo>
                <a:cubicBezTo>
                  <a:pt x="2921126" y="155908"/>
                  <a:pt x="2928620" y="151553"/>
                  <a:pt x="2936240" y="149860"/>
                </a:cubicBezTo>
                <a:cubicBezTo>
                  <a:pt x="2941320" y="146473"/>
                  <a:pt x="2947817" y="144584"/>
                  <a:pt x="2951480" y="139700"/>
                </a:cubicBezTo>
                <a:cubicBezTo>
                  <a:pt x="2961255" y="126666"/>
                  <a:pt x="2956107" y="132533"/>
                  <a:pt x="2966720" y="121920"/>
                </a:cubicBezTo>
                <a:lnTo>
                  <a:pt x="2969260" y="12954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C94C48-E8C8-462D-B78D-6DCF07E229F7}"/>
              </a:ext>
            </a:extLst>
          </p:cNvPr>
          <p:cNvSpPr txBox="1"/>
          <p:nvPr/>
        </p:nvSpPr>
        <p:spPr>
          <a:xfrm>
            <a:off x="7763164" y="5178909"/>
            <a:ext cx="3922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Adobe Garamond Pro" panose="02020502060506020403" pitchFamily="18" charset="0"/>
                <a:cs typeface="Courier New" panose="02070309020205020404" pitchFamily="49" charset="0"/>
              </a:rPr>
              <a:t>K</a:t>
            </a:r>
            <a:r>
              <a:rPr lang="mk-MK" sz="3600" dirty="0">
                <a:latin typeface="Adobe Garamond Pro" panose="02020502060506020403" pitchFamily="18" charset="0"/>
                <a:cs typeface="Courier New" panose="02070309020205020404" pitchFamily="49" charset="0"/>
              </a:rPr>
              <a:t>омпоненти </a:t>
            </a:r>
            <a:br>
              <a:rPr lang="mk-MK" sz="3600" dirty="0">
                <a:latin typeface="Adobe Garamond Pro" panose="02020502060506020403" pitchFamily="18" charset="0"/>
                <a:cs typeface="Courier New" panose="02070309020205020404" pitchFamily="49" charset="0"/>
              </a:rPr>
            </a:br>
            <a:r>
              <a:rPr lang="mk-MK" sz="2800" dirty="0">
                <a:latin typeface="Adobe Garamond Pro" panose="02020502060506020403" pitchFamily="18" charset="0"/>
                <a:cs typeface="Courier New" panose="02070309020205020404" pitchFamily="49" charset="0"/>
              </a:rPr>
              <a:t>кои ќе ги користиме</a:t>
            </a:r>
            <a:endParaRPr lang="mk-MK" sz="3600" dirty="0">
              <a:latin typeface="Adobe Garamond Pro" panose="02020502060506020403" pitchFamily="18" charset="0"/>
              <a:cs typeface="Courier New" panose="02070309020205020404" pitchFamily="49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5628568-DF41-4AA7-9326-99D758AF13DA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75" y="5124770"/>
            <a:ext cx="609600" cy="6096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911C2F8-233F-4F19-BB3B-A8339917397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>
          <a:xfrm>
            <a:off x="10941717" y="930439"/>
            <a:ext cx="1245199" cy="2427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BADB8-34C5-4A06-93A6-6FCF6659E32E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073" b="100000" l="1190" r="66667">
                        <a14:backgroundMark x1="11111" y1="65285" x2="26587" y2="77202"/>
                        <a14:backgroundMark x1="36508" y1="82383" x2="40873" y2="89637"/>
                        <a14:backgroundMark x1="49603" y1="82902" x2="49603" y2="67876"/>
                        <a14:backgroundMark x1="55556" y1="59067" x2="59921" y2="66839"/>
                        <a14:backgroundMark x1="39683" y1="76166" x2="40873" y2="80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167"/>
          <a:stretch/>
        </p:blipFill>
        <p:spPr>
          <a:xfrm>
            <a:off x="332080" y="5536963"/>
            <a:ext cx="709181" cy="7667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51A839C-0E5A-4468-BB00-E1D75321A7D9}"/>
              </a:ext>
            </a:extLst>
          </p:cNvPr>
          <p:cNvSpPr txBox="1"/>
          <p:nvPr/>
        </p:nvSpPr>
        <p:spPr>
          <a:xfrm>
            <a:off x="991759" y="5720307"/>
            <a:ext cx="96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sz="2000" dirty="0">
                <a:latin typeface="Bookman Old Style" panose="02050604050505020204" pitchFamily="18" charset="0"/>
                <a:cs typeface="Courier New" panose="02070309020205020404" pitchFamily="49" charset="0"/>
              </a:rPr>
              <a:t>Копче</a:t>
            </a:r>
          </a:p>
        </p:txBody>
      </p:sp>
    </p:spTree>
    <p:extLst>
      <p:ext uri="{BB962C8B-B14F-4D97-AF65-F5344CB8AC3E}">
        <p14:creationId xmlns:p14="http://schemas.microsoft.com/office/powerpoint/2010/main" val="125756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CEA8DA-7E75-4785-9BC2-008ED81B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0"/>
            <a:ext cx="10416480" cy="684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2566A-7950-4189-8E96-675CFC0FE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" t="-4727" r="91710"/>
          <a:stretch/>
        </p:blipFill>
        <p:spPr>
          <a:xfrm>
            <a:off x="911424" y="-323800"/>
            <a:ext cx="1080120" cy="7172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710C7-31AC-4457-97B4-B26A788A9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9" t="-4727" r="91710"/>
          <a:stretch/>
        </p:blipFill>
        <p:spPr>
          <a:xfrm>
            <a:off x="191344" y="-323800"/>
            <a:ext cx="1080120" cy="7172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A83DE-4C70-45D8-8F5F-03E71DC07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-4727" r="91710"/>
          <a:stretch/>
        </p:blipFill>
        <p:spPr>
          <a:xfrm>
            <a:off x="-312712" y="-323800"/>
            <a:ext cx="852772" cy="71729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609A53-E5A7-4535-A989-CD6E106A9085}"/>
              </a:ext>
            </a:extLst>
          </p:cNvPr>
          <p:cNvSpPr/>
          <p:nvPr/>
        </p:nvSpPr>
        <p:spPr>
          <a:xfrm>
            <a:off x="2063552" y="4941168"/>
            <a:ext cx="7033512" cy="576064"/>
          </a:xfrm>
          <a:prstGeom prst="rect">
            <a:avLst/>
          </a:prstGeom>
          <a:solidFill>
            <a:srgbClr val="46464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A7F910-8CA2-44DC-8914-7C420E180A53}"/>
              </a:ext>
            </a:extLst>
          </p:cNvPr>
          <p:cNvSpPr/>
          <p:nvPr/>
        </p:nvSpPr>
        <p:spPr>
          <a:xfrm>
            <a:off x="2063552" y="5607107"/>
            <a:ext cx="7633240" cy="576064"/>
          </a:xfrm>
          <a:prstGeom prst="rect">
            <a:avLst/>
          </a:prstGeom>
          <a:solidFill>
            <a:srgbClr val="F22C7B"/>
          </a:solidFill>
          <a:ln>
            <a:solidFill>
              <a:srgbClr val="FE79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7212B3-A84F-4F87-BA87-B308575D7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41" y="-1099073"/>
            <a:ext cx="4446249" cy="44462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BD1015-C250-473B-B143-02C16561ACD6}"/>
              </a:ext>
            </a:extLst>
          </p:cNvPr>
          <p:cNvCxnSpPr>
            <a:cxnSpLocks/>
          </p:cNvCxnSpPr>
          <p:nvPr/>
        </p:nvCxnSpPr>
        <p:spPr>
          <a:xfrm flipH="1">
            <a:off x="6456040" y="2325421"/>
            <a:ext cx="664977" cy="512525"/>
          </a:xfrm>
          <a:prstGeom prst="straightConnector1">
            <a:avLst/>
          </a:prstGeom>
          <a:ln w="57150">
            <a:solidFill>
              <a:srgbClr val="8D6C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06DE5B6-5168-4F4F-9A9D-AB9FAB48433F}"/>
              </a:ext>
            </a:extLst>
          </p:cNvPr>
          <p:cNvSpPr/>
          <p:nvPr/>
        </p:nvSpPr>
        <p:spPr>
          <a:xfrm>
            <a:off x="-279049" y="1547254"/>
            <a:ext cx="4706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k-MK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со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Raspberry Pi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55AFC9-BFF0-4CF4-87C3-0AE60AEDBE39}"/>
              </a:ext>
            </a:extLst>
          </p:cNvPr>
          <p:cNvPicPr/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546" b="28000"/>
          <a:stretch/>
        </p:blipFill>
        <p:spPr bwMode="auto">
          <a:xfrm>
            <a:off x="2142987" y="4978104"/>
            <a:ext cx="3044374" cy="12620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25C157-2CB4-4961-AEF1-CCA74FF24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82" y="370029"/>
            <a:ext cx="609600" cy="60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E3F73AA-3FCD-496C-8547-1ECC74B0E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57537" y="992206"/>
            <a:ext cx="747451" cy="7474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6038BA3-BBD2-4CF5-843A-EDF7447B33BB}"/>
              </a:ext>
            </a:extLst>
          </p:cNvPr>
          <p:cNvSpPr txBox="1"/>
          <p:nvPr/>
        </p:nvSpPr>
        <p:spPr>
          <a:xfrm>
            <a:off x="5115277" y="5036230"/>
            <a:ext cx="5290699" cy="102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mk-MK" sz="1800" dirty="0">
                <a:solidFill>
                  <a:srgbClr val="72CAA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• </a:t>
            </a: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Express.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js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mk-MK" sz="1800" dirty="0">
                <a:solidFill>
                  <a:srgbClr val="72CAA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•</a:t>
            </a: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connect</a:t>
            </a: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       </a:t>
            </a:r>
            <a:r>
              <a:rPr lang="mk-MK" sz="1800" dirty="0">
                <a:solidFill>
                  <a:srgbClr val="72CAA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•</a:t>
            </a:r>
            <a:r>
              <a:rPr lang="mk-MK" sz="180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socket.io 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mk-MK" sz="1800" dirty="0">
                <a:solidFill>
                  <a:srgbClr val="72CAA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•</a:t>
            </a: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forever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</a:t>
            </a:r>
            <a:r>
              <a:rPr lang="mk-MK" sz="1800" dirty="0">
                <a:solidFill>
                  <a:srgbClr val="72CAA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•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bluebird</a:t>
            </a:r>
            <a:r>
              <a:rPr lang="mk-MK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2CAA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 </a:t>
            </a:r>
            <a:r>
              <a:rPr lang="mk-MK" sz="1800" dirty="0">
                <a:solidFill>
                  <a:srgbClr val="72CAA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•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moment</a:t>
            </a:r>
            <a:endParaRPr lang="mk-MK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9B5875C-D3DB-4817-9B0B-6EA6C7834020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/>
          <a:stretch/>
        </p:blipFill>
        <p:spPr bwMode="auto">
          <a:xfrm>
            <a:off x="335360" y="3486305"/>
            <a:ext cx="5029976" cy="14087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4B73E6A-C5A6-498D-AB21-098163A0C6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2750" y="32332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5371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18348</TotalTime>
  <Words>972</Words>
  <Application>Microsoft Office PowerPoint</Application>
  <PresentationFormat>Widescreen</PresentationFormat>
  <Paragraphs>165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 Unicode MS</vt:lpstr>
      <vt:lpstr>Adobe Garamond Pro</vt:lpstr>
      <vt:lpstr>Arial</vt:lpstr>
      <vt:lpstr>Arial Black</vt:lpstr>
      <vt:lpstr>Bookman Old Style</vt:lpstr>
      <vt:lpstr>Calibri</vt:lpstr>
      <vt:lpstr>Cambria</vt:lpstr>
      <vt:lpstr>Candara</vt:lpstr>
      <vt:lpstr>Century Gothic</vt:lpstr>
      <vt:lpstr>Consolas</vt:lpstr>
      <vt:lpstr>Courier New</vt:lpstr>
      <vt:lpstr>Times New Roman</vt:lpstr>
      <vt:lpstr>Tech Computer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Martina Talevska</dc:creator>
  <cp:lastModifiedBy>Martina Talevska</cp:lastModifiedBy>
  <cp:revision>207</cp:revision>
  <dcterms:created xsi:type="dcterms:W3CDTF">2019-09-19T17:52:24Z</dcterms:created>
  <dcterms:modified xsi:type="dcterms:W3CDTF">2020-09-24T23:13:30Z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